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20.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5.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 id="2147483675" r:id="rId2"/>
  </p:sldMasterIdLst>
  <p:notesMasterIdLst>
    <p:notesMasterId r:id="rId24"/>
  </p:notesMasterIdLst>
  <p:handoutMasterIdLst>
    <p:handoutMasterId r:id="rId25"/>
  </p:handoutMasterIdLst>
  <p:sldIdLst>
    <p:sldId id="256" r:id="rId3"/>
    <p:sldId id="577" r:id="rId4"/>
    <p:sldId id="599" r:id="rId5"/>
    <p:sldId id="277" r:id="rId6"/>
    <p:sldId id="567" r:id="rId7"/>
    <p:sldId id="278" r:id="rId8"/>
    <p:sldId id="279" r:id="rId9"/>
    <p:sldId id="1847" r:id="rId10"/>
    <p:sldId id="281" r:id="rId11"/>
    <p:sldId id="282" r:id="rId12"/>
    <p:sldId id="283" r:id="rId13"/>
    <p:sldId id="285" r:id="rId14"/>
    <p:sldId id="286" r:id="rId15"/>
    <p:sldId id="1862" r:id="rId16"/>
    <p:sldId id="2733" r:id="rId17"/>
    <p:sldId id="1858" r:id="rId18"/>
    <p:sldId id="1883" r:id="rId19"/>
    <p:sldId id="296" r:id="rId20"/>
    <p:sldId id="1879" r:id="rId21"/>
    <p:sldId id="1900" r:id="rId22"/>
    <p:sldId id="295" r:id="rId23"/>
  </p:sldIdLst>
  <p:sldSz cx="9144000" cy="6858000" type="screen4x3"/>
  <p:notesSz cx="6819900" cy="9918700"/>
  <p:embeddedFontLst>
    <p:embeddedFont>
      <p:font typeface="Aldhabi" panose="01000000000000000000" pitchFamily="2" charset="-78"/>
      <p:regular r:id="rId26"/>
    </p:embeddedFont>
    <p:embeddedFont>
      <p:font typeface="Andalus" panose="020B0604020202020204" charset="-78"/>
      <p:regular r:id="rId27"/>
    </p:embeddedFont>
    <p:embeddedFont>
      <p:font typeface="Arabic Typesetting" panose="03020402040406030203" pitchFamily="66" charset="-78"/>
      <p:regular r:id="rId28"/>
    </p:embeddedFont>
    <p:embeddedFont>
      <p:font typeface="Equinor" panose="020B0604020202020204" charset="0"/>
      <p:regular r:id="rId29"/>
      <p:bold r:id="rId30"/>
      <p:italic r:id="rId31"/>
      <p:boldItalic r:id="rId32"/>
    </p:embeddedFont>
    <p:embeddedFont>
      <p:font typeface="Equinor Light" panose="020B0604020202020204" charset="0"/>
      <p:regular r:id="rId33"/>
      <p:bold r:id="rId34"/>
      <p:italic r:id="rId35"/>
      <p:boldItalic r:id="rId36"/>
    </p:embeddedFont>
    <p:embeddedFont>
      <p:font typeface="Equinor Medium" panose="020B0604020202020204" charset="0"/>
      <p:regular r:id="rId37"/>
      <p:bold r:id="rId38"/>
      <p:italic r:id="rId39"/>
      <p:boldItalic r:id="rId40"/>
    </p:embeddedFont>
    <p:embeddedFont>
      <p:font typeface="MS PGothic" panose="020B0600070205080204" pitchFamily="34" charset="-128"/>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D4D7"/>
    <a:srgbClr val="7FB7BC"/>
    <a:srgbClr val="333333"/>
    <a:srgbClr val="FF1243"/>
    <a:srgbClr val="007079"/>
    <a:srgbClr val="F2FCF5"/>
    <a:srgbClr val="E6FAEC"/>
    <a:srgbClr val="4C9BA1"/>
    <a:srgbClr val="EAF4F9"/>
    <a:srgbClr val="D5EA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436" autoAdjust="0"/>
    <p:restoredTop sz="94660" autoAdjust="0"/>
  </p:normalViewPr>
  <p:slideViewPr>
    <p:cSldViewPr snapToGrid="0" showGuides="1">
      <p:cViewPr varScale="1">
        <p:scale>
          <a:sx n="63" d="100"/>
          <a:sy n="63" d="100"/>
        </p:scale>
        <p:origin x="1232" y="5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1608"/>
    </p:cViewPr>
  </p:sorterViewPr>
  <p:notesViewPr>
    <p:cSldViewPr snapToGrid="0" showGuides="1">
      <p:cViewPr varScale="1">
        <p:scale>
          <a:sx n="47" d="100"/>
          <a:sy n="47" d="100"/>
        </p:scale>
        <p:origin x="2788" y="6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9.xml"/><Relationship Id="rId34" Type="http://schemas.openxmlformats.org/officeDocument/2006/relationships/font" Target="fonts/font9.fntdata"/><Relationship Id="rId42" Type="http://schemas.openxmlformats.org/officeDocument/2006/relationships/presProps" Target="presProps.xml"/><Relationship Id="rId47" Type="http://schemas.openxmlformats.org/officeDocument/2006/relationships/customXml" Target="../customXml/item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viewProps" Target="viewProps.xml"/><Relationship Id="rId48" Type="http://schemas.openxmlformats.org/officeDocument/2006/relationships/customXml" Target="../customXml/item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customXml" Target="../customXml/item1.xml"/><Relationship Id="rId20" Type="http://schemas.openxmlformats.org/officeDocument/2006/relationships/slide" Target="slides/slide18.xml"/><Relationship Id="rId41" Type="http://schemas.openxmlformats.org/officeDocument/2006/relationships/font" Target="fonts/font1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3EC84AE-7282-4695-8716-C7A09A106EBB}"/>
              </a:ext>
            </a:extLst>
          </p:cNvPr>
          <p:cNvSpPr>
            <a:spLocks noGrp="1"/>
          </p:cNvSpPr>
          <p:nvPr>
            <p:ph type="hdr" sz="quarter"/>
          </p:nvPr>
        </p:nvSpPr>
        <p:spPr>
          <a:xfrm>
            <a:off x="0" y="0"/>
            <a:ext cx="2955290" cy="49765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BA54720E-115C-42D4-A6F4-FA2F6CC0A06B}"/>
              </a:ext>
            </a:extLst>
          </p:cNvPr>
          <p:cNvSpPr>
            <a:spLocks noGrp="1"/>
          </p:cNvSpPr>
          <p:nvPr>
            <p:ph type="dt" sz="quarter" idx="1"/>
          </p:nvPr>
        </p:nvSpPr>
        <p:spPr>
          <a:xfrm>
            <a:off x="3863032" y="0"/>
            <a:ext cx="2955290" cy="497658"/>
          </a:xfrm>
          <a:prstGeom prst="rect">
            <a:avLst/>
          </a:prstGeom>
        </p:spPr>
        <p:txBody>
          <a:bodyPr vert="horz" lIns="91440" tIns="45720" rIns="91440" bIns="45720" rtlCol="0"/>
          <a:lstStyle>
            <a:lvl1pPr algn="r">
              <a:defRPr sz="1200"/>
            </a:lvl1pPr>
          </a:lstStyle>
          <a:p>
            <a:fld id="{2CEA88EB-8FDD-45EC-96FC-94A1AF99DAFF}" type="datetimeFigureOut">
              <a:rPr lang="en-GB" smtClean="0"/>
              <a:t>12/09/2024</a:t>
            </a:fld>
            <a:endParaRPr lang="en-GB"/>
          </a:p>
        </p:txBody>
      </p:sp>
      <p:sp>
        <p:nvSpPr>
          <p:cNvPr id="4" name="Footer Placeholder 3">
            <a:extLst>
              <a:ext uri="{FF2B5EF4-FFF2-40B4-BE49-F238E27FC236}">
                <a16:creationId xmlns:a16="http://schemas.microsoft.com/office/drawing/2014/main" id="{4CECD3B8-7ADF-49DE-84B0-42BA73A8C7FE}"/>
              </a:ext>
            </a:extLst>
          </p:cNvPr>
          <p:cNvSpPr>
            <a:spLocks noGrp="1"/>
          </p:cNvSpPr>
          <p:nvPr>
            <p:ph type="ftr" sz="quarter" idx="2"/>
          </p:nvPr>
        </p:nvSpPr>
        <p:spPr>
          <a:xfrm>
            <a:off x="0" y="9421044"/>
            <a:ext cx="2955290" cy="497656"/>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31A57CE3-8B90-4654-A56B-20F3524C0EA7}"/>
              </a:ext>
            </a:extLst>
          </p:cNvPr>
          <p:cNvSpPr>
            <a:spLocks noGrp="1"/>
          </p:cNvSpPr>
          <p:nvPr>
            <p:ph type="sldNum" sz="quarter" idx="3"/>
          </p:nvPr>
        </p:nvSpPr>
        <p:spPr>
          <a:xfrm>
            <a:off x="3863032" y="9421044"/>
            <a:ext cx="2955290" cy="497656"/>
          </a:xfrm>
          <a:prstGeom prst="rect">
            <a:avLst/>
          </a:prstGeom>
        </p:spPr>
        <p:txBody>
          <a:bodyPr vert="horz" lIns="91440" tIns="45720" rIns="91440" bIns="45720" rtlCol="0" anchor="b"/>
          <a:lstStyle>
            <a:lvl1pPr algn="r">
              <a:defRPr sz="1200"/>
            </a:lvl1pPr>
          </a:lstStyle>
          <a:p>
            <a:fld id="{5B76F21D-FBDA-415F-AD90-9EF411C40755}" type="slidenum">
              <a:rPr lang="en-GB" smtClean="0"/>
              <a:t>‹#›</a:t>
            </a:fld>
            <a:endParaRPr lang="en-GB"/>
          </a:p>
        </p:txBody>
      </p:sp>
    </p:spTree>
    <p:extLst>
      <p:ext uri="{BB962C8B-B14F-4D97-AF65-F5344CB8AC3E}">
        <p14:creationId xmlns:p14="http://schemas.microsoft.com/office/powerpoint/2010/main" val="32427565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5290" cy="49765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63032" y="0"/>
            <a:ext cx="2955290" cy="497658"/>
          </a:xfrm>
          <a:prstGeom prst="rect">
            <a:avLst/>
          </a:prstGeom>
        </p:spPr>
        <p:txBody>
          <a:bodyPr vert="horz" lIns="91440" tIns="45720" rIns="91440" bIns="45720" rtlCol="0"/>
          <a:lstStyle>
            <a:lvl1pPr algn="r">
              <a:defRPr sz="1200"/>
            </a:lvl1pPr>
          </a:lstStyle>
          <a:p>
            <a:fld id="{4F35AAD9-D119-47C5-9471-94F136996FDC}" type="datetimeFigureOut">
              <a:rPr lang="en-GB" smtClean="0"/>
              <a:t>12/09/2024</a:t>
            </a:fld>
            <a:endParaRPr lang="en-GB"/>
          </a:p>
        </p:txBody>
      </p:sp>
      <p:sp>
        <p:nvSpPr>
          <p:cNvPr id="4" name="Slide Image Placeholder 3"/>
          <p:cNvSpPr>
            <a:spLocks noGrp="1" noRot="1" noChangeAspect="1"/>
          </p:cNvSpPr>
          <p:nvPr>
            <p:ph type="sldImg" idx="2"/>
          </p:nvPr>
        </p:nvSpPr>
        <p:spPr>
          <a:xfrm>
            <a:off x="1177925" y="1239838"/>
            <a:ext cx="4464050" cy="334803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1990" y="4773374"/>
            <a:ext cx="5455920" cy="390548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1044"/>
            <a:ext cx="2955290" cy="497656"/>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63032" y="9421044"/>
            <a:ext cx="2955290" cy="497656"/>
          </a:xfrm>
          <a:prstGeom prst="rect">
            <a:avLst/>
          </a:prstGeom>
        </p:spPr>
        <p:txBody>
          <a:bodyPr vert="horz" lIns="91440" tIns="45720" rIns="91440" bIns="45720" rtlCol="0" anchor="b"/>
          <a:lstStyle>
            <a:lvl1pPr algn="r">
              <a:defRPr sz="1200"/>
            </a:lvl1pPr>
          </a:lstStyle>
          <a:p>
            <a:fld id="{73C46255-B0A8-41CF-A15B-EB86725FC229}" type="slidenum">
              <a:rPr lang="en-GB" smtClean="0"/>
              <a:t>‹#›</a:t>
            </a:fld>
            <a:endParaRPr lang="en-GB"/>
          </a:p>
        </p:txBody>
      </p:sp>
    </p:spTree>
    <p:extLst>
      <p:ext uri="{BB962C8B-B14F-4D97-AF65-F5344CB8AC3E}">
        <p14:creationId xmlns:p14="http://schemas.microsoft.com/office/powerpoint/2010/main" val="900297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BDBFA1EB-32E1-4576-A824-5A156640C2DE}"/>
              </a:ext>
            </a:extLst>
          </p:cNvPr>
          <p:cNvSpPr>
            <a:spLocks noGrp="1" noRot="1" noChangeAspect="1" noTextEdit="1"/>
          </p:cNvSpPr>
          <p:nvPr>
            <p:ph type="sldImg"/>
          </p:nvPr>
        </p:nvSpPr>
        <p:spPr>
          <a:xfrm>
            <a:off x="338138" y="877888"/>
            <a:ext cx="5862637" cy="4397375"/>
          </a:xfrm>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26627" name="Notes Placeholder 2">
            <a:extLst>
              <a:ext uri="{FF2B5EF4-FFF2-40B4-BE49-F238E27FC236}">
                <a16:creationId xmlns:a16="http://schemas.microsoft.com/office/drawing/2014/main" id="{0D3C674B-F0F4-4184-8521-99D2E405A13F}"/>
              </a:ext>
            </a:extLst>
          </p:cNvPr>
          <p:cNvSpPr>
            <a:spLocks noGrp="1"/>
          </p:cNvSpPr>
          <p:nvPr>
            <p:ph type="body" idx="1"/>
          </p:nvPr>
        </p:nvSpPr>
        <p:spPr>
          <a:xfrm>
            <a:off x="654085" y="5568893"/>
            <a:ext cx="5229541" cy="527726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74" tIns="45788" rIns="91574" bIns="45788"/>
          <a:lstStyle/>
          <a:p>
            <a:pPr>
              <a:spcBef>
                <a:spcPct val="0"/>
              </a:spcBef>
            </a:pPr>
            <a:endParaRPr lang="nb-NO" altLang="en-US">
              <a:latin typeface="Arial" panose="020B0604020202020204" pitchFamily="34" charset="0"/>
              <a:cs typeface="Arial" panose="020B0604020202020204" pitchFamily="34" charset="0"/>
            </a:endParaRPr>
          </a:p>
        </p:txBody>
      </p:sp>
      <p:sp>
        <p:nvSpPr>
          <p:cNvPr id="26628" name="Header Placeholder 3">
            <a:extLst>
              <a:ext uri="{FF2B5EF4-FFF2-40B4-BE49-F238E27FC236}">
                <a16:creationId xmlns:a16="http://schemas.microsoft.com/office/drawing/2014/main" id="{69BFEF06-BA75-44BD-941D-D8CF562E52FF}"/>
              </a:ext>
            </a:extLst>
          </p:cNvPr>
          <p:cNvSpPr txBox="1">
            <a:spLocks noGrp="1"/>
          </p:cNvSpPr>
          <p:nvPr/>
        </p:nvSpPr>
        <p:spPr bwMode="auto">
          <a:xfrm>
            <a:off x="0" y="1"/>
            <a:ext cx="2833843" cy="585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74" tIns="45788" rIns="91574" bIns="45788"/>
          <a:lstStyle>
            <a:lvl1pPr>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lnSpc>
                <a:spcPct val="110000"/>
              </a:lnSpc>
              <a:spcBef>
                <a:spcPct val="50000"/>
              </a:spcBef>
            </a:pPr>
            <a:r>
              <a:rPr lang="en-GB" altLang="en-US">
                <a:latin typeface="Calibri" panose="020F0502020204030204" pitchFamily="34" charset="0"/>
              </a:rPr>
              <a:t>The Leader's Dilemma</a:t>
            </a:r>
          </a:p>
        </p:txBody>
      </p:sp>
      <p:sp>
        <p:nvSpPr>
          <p:cNvPr id="26629" name="Date Placeholder 4">
            <a:extLst>
              <a:ext uri="{FF2B5EF4-FFF2-40B4-BE49-F238E27FC236}">
                <a16:creationId xmlns:a16="http://schemas.microsoft.com/office/drawing/2014/main" id="{A13B1C38-F726-4FD0-A278-B3D50EFFE9DB}"/>
              </a:ext>
            </a:extLst>
          </p:cNvPr>
          <p:cNvSpPr txBox="1">
            <a:spLocks noGrp="1"/>
          </p:cNvSpPr>
          <p:nvPr/>
        </p:nvSpPr>
        <p:spPr bwMode="auto">
          <a:xfrm>
            <a:off x="3703870" y="1"/>
            <a:ext cx="2832277" cy="585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74" tIns="45788" rIns="91574" bIns="45788"/>
          <a:lstStyle>
            <a:lvl1pPr>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lnSpc>
                <a:spcPct val="110000"/>
              </a:lnSpc>
              <a:spcBef>
                <a:spcPct val="50000"/>
              </a:spcBef>
            </a:pPr>
            <a:r>
              <a:rPr lang="en-US" altLang="en-US">
                <a:latin typeface="Calibri" panose="020F0502020204030204" pitchFamily="34" charset="0"/>
              </a:rPr>
              <a:t>5 October 2011</a:t>
            </a:r>
            <a:endParaRPr lang="en-GB" altLang="en-US">
              <a:latin typeface="Calibri" panose="020F0502020204030204" pitchFamily="34" charset="0"/>
            </a:endParaRPr>
          </a:p>
        </p:txBody>
      </p:sp>
      <p:sp>
        <p:nvSpPr>
          <p:cNvPr id="26630" name="Footer Placeholder 5">
            <a:extLst>
              <a:ext uri="{FF2B5EF4-FFF2-40B4-BE49-F238E27FC236}">
                <a16:creationId xmlns:a16="http://schemas.microsoft.com/office/drawing/2014/main" id="{30F1B817-0A1F-410E-848C-D773358DF972}"/>
              </a:ext>
            </a:extLst>
          </p:cNvPr>
          <p:cNvSpPr txBox="1">
            <a:spLocks noGrp="1"/>
          </p:cNvSpPr>
          <p:nvPr/>
        </p:nvSpPr>
        <p:spPr bwMode="auto">
          <a:xfrm>
            <a:off x="0" y="11137784"/>
            <a:ext cx="2833843" cy="585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74" tIns="45788" rIns="91574" bIns="45788" anchor="b"/>
          <a:lstStyle>
            <a:lvl1pPr>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lnSpc>
                <a:spcPct val="110000"/>
              </a:lnSpc>
              <a:spcBef>
                <a:spcPct val="50000"/>
              </a:spcBef>
            </a:pPr>
            <a:r>
              <a:rPr lang="en-GB" altLang="en-US">
                <a:latin typeface="Calibri" panose="020F0502020204030204" pitchFamily="34" charset="0"/>
              </a:rPr>
              <a:t>© BBRT 2011 - All rights reserved</a:t>
            </a:r>
          </a:p>
        </p:txBody>
      </p:sp>
      <p:sp>
        <p:nvSpPr>
          <p:cNvPr id="26631" name="Slide Number Placeholder 6">
            <a:extLst>
              <a:ext uri="{FF2B5EF4-FFF2-40B4-BE49-F238E27FC236}">
                <a16:creationId xmlns:a16="http://schemas.microsoft.com/office/drawing/2014/main" id="{73E16CE9-5059-43BC-B698-7BDBC90C1B92}"/>
              </a:ext>
            </a:extLst>
          </p:cNvPr>
          <p:cNvSpPr txBox="1">
            <a:spLocks noGrp="1"/>
          </p:cNvSpPr>
          <p:nvPr/>
        </p:nvSpPr>
        <p:spPr bwMode="auto">
          <a:xfrm>
            <a:off x="3703870" y="11137784"/>
            <a:ext cx="2832277" cy="585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74" tIns="45788" rIns="91574" bIns="45788" anchor="b"/>
          <a:lstStyle>
            <a:lvl1pPr>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lnSpc>
                <a:spcPct val="110000"/>
              </a:lnSpc>
              <a:spcBef>
                <a:spcPct val="50000"/>
              </a:spcBef>
            </a:pPr>
            <a:fld id="{A1125959-365A-4090-A447-AF0BE284F887}" type="slidenum">
              <a:rPr lang="en-GB" altLang="en-US">
                <a:latin typeface="Calibri" panose="020F0502020204030204" pitchFamily="34" charset="0"/>
              </a:rPr>
              <a:pPr algn="r" eaLnBrk="1" hangingPunct="1">
                <a:lnSpc>
                  <a:spcPct val="110000"/>
                </a:lnSpc>
                <a:spcBef>
                  <a:spcPct val="50000"/>
                </a:spcBef>
              </a:pPr>
              <a:t>15</a:t>
            </a:fld>
            <a:endParaRPr lang="en-GB" altLang="en-US">
              <a:latin typeface="Calibri" panose="020F0502020204030204" pitchFamily="34" charset="0"/>
            </a:endParaRPr>
          </a:p>
        </p:txBody>
      </p:sp>
    </p:spTree>
    <p:extLst>
      <p:ext uri="{BB962C8B-B14F-4D97-AF65-F5344CB8AC3E}">
        <p14:creationId xmlns:p14="http://schemas.microsoft.com/office/powerpoint/2010/main" val="3952540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168F026E-E463-4C43-AFFE-B7738CC50BFB}"/>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8688" eaLnBrk="0" hangingPunct="0">
              <a:defRPr>
                <a:solidFill>
                  <a:schemeClr val="tx1"/>
                </a:solidFill>
                <a:latin typeface="Arial" panose="020B0604020202020204" pitchFamily="34" charset="0"/>
                <a:ea typeface="MS PGothic" panose="020B0600070205080204" pitchFamily="34" charset="-128"/>
              </a:defRPr>
            </a:lvl1pPr>
            <a:lvl2pPr marL="742950" indent="-285750" defTabSz="928688" eaLnBrk="0" hangingPunct="0">
              <a:defRPr>
                <a:solidFill>
                  <a:schemeClr val="tx1"/>
                </a:solidFill>
                <a:latin typeface="Arial" panose="020B0604020202020204" pitchFamily="34" charset="0"/>
                <a:ea typeface="MS PGothic" panose="020B0600070205080204" pitchFamily="34" charset="-128"/>
              </a:defRPr>
            </a:lvl2pPr>
            <a:lvl3pPr marL="1143000" indent="-228600" defTabSz="928688" eaLnBrk="0" hangingPunct="0">
              <a:defRPr>
                <a:solidFill>
                  <a:schemeClr val="tx1"/>
                </a:solidFill>
                <a:latin typeface="Arial" panose="020B0604020202020204" pitchFamily="34" charset="0"/>
                <a:ea typeface="MS PGothic" panose="020B0600070205080204" pitchFamily="34" charset="-128"/>
              </a:defRPr>
            </a:lvl3pPr>
            <a:lvl4pPr marL="1600200" indent="-228600" defTabSz="928688" eaLnBrk="0" hangingPunct="0">
              <a:defRPr>
                <a:solidFill>
                  <a:schemeClr val="tx1"/>
                </a:solidFill>
                <a:latin typeface="Arial" panose="020B0604020202020204" pitchFamily="34" charset="0"/>
                <a:ea typeface="MS PGothic" panose="020B0600070205080204" pitchFamily="34" charset="-128"/>
              </a:defRPr>
            </a:lvl4pPr>
            <a:lvl5pPr marL="2057400" indent="-228600" defTabSz="928688" eaLnBrk="0" hangingPunct="0">
              <a:defRPr>
                <a:solidFill>
                  <a:schemeClr val="tx1"/>
                </a:solidFill>
                <a:latin typeface="Arial" panose="020B0604020202020204" pitchFamily="34" charset="0"/>
                <a:ea typeface="MS PGothic" panose="020B0600070205080204" pitchFamily="34" charset="-128"/>
              </a:defRPr>
            </a:lvl5pPr>
            <a:lvl6pPr marL="2514600" indent="-228600" algn="ctr" defTabSz="928688" eaLnBrk="0" fontAlgn="base" hangingPunct="0">
              <a:lnSpc>
                <a:spcPct val="110000"/>
              </a:lnSpc>
              <a:spcBef>
                <a:spcPct val="5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algn="ctr" defTabSz="928688" eaLnBrk="0" fontAlgn="base" hangingPunct="0">
              <a:lnSpc>
                <a:spcPct val="110000"/>
              </a:lnSpc>
              <a:spcBef>
                <a:spcPct val="5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algn="ctr" defTabSz="928688" eaLnBrk="0" fontAlgn="base" hangingPunct="0">
              <a:lnSpc>
                <a:spcPct val="110000"/>
              </a:lnSpc>
              <a:spcBef>
                <a:spcPct val="5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algn="ctr" defTabSz="928688" eaLnBrk="0" fontAlgn="base" hangingPunct="0">
              <a:lnSpc>
                <a:spcPct val="110000"/>
              </a:lnSpc>
              <a:spcBef>
                <a:spcPct val="5000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defRPr/>
            </a:pPr>
            <a:fld id="{AFF34808-A276-4A11-AFF7-B1186B1121FD}" type="slidenum">
              <a:rPr lang="en-US" altLang="nb-NO" smtClean="0"/>
              <a:pPr eaLnBrk="1" hangingPunct="1">
                <a:defRPr/>
              </a:pPr>
              <a:t>18</a:t>
            </a:fld>
            <a:endParaRPr lang="en-US" altLang="nb-NO"/>
          </a:p>
        </p:txBody>
      </p:sp>
      <p:sp>
        <p:nvSpPr>
          <p:cNvPr id="53251" name="Rectangle 2">
            <a:extLst>
              <a:ext uri="{FF2B5EF4-FFF2-40B4-BE49-F238E27FC236}">
                <a16:creationId xmlns:a16="http://schemas.microsoft.com/office/drawing/2014/main" id="{E1434273-2261-4399-A4C9-37CB009F9314}"/>
              </a:ext>
            </a:extLst>
          </p:cNvPr>
          <p:cNvSpPr>
            <a:spLocks noGrp="1" noRot="1" noChangeAspect="1" noChangeArrowheads="1" noTextEdit="1"/>
          </p:cNvSpPr>
          <p:nvPr>
            <p:ph type="sldImg"/>
          </p:nvPr>
        </p:nvSpPr>
        <p:spPr>
          <a:xfrm>
            <a:off x="1177925" y="1239838"/>
            <a:ext cx="4464050" cy="3348037"/>
          </a:xfrm>
          <a:ln/>
        </p:spPr>
      </p:sp>
      <p:sp>
        <p:nvSpPr>
          <p:cNvPr id="53252" name="Rectangle 3">
            <a:extLst>
              <a:ext uri="{FF2B5EF4-FFF2-40B4-BE49-F238E27FC236}">
                <a16:creationId xmlns:a16="http://schemas.microsoft.com/office/drawing/2014/main" id="{B9FAFDD0-6CBE-427D-A7B5-F7AE5683517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nb-NO">
              <a:ea typeface="ＭＳ Ｐゴシック" charset="0"/>
            </a:endParaRPr>
          </a:p>
        </p:txBody>
      </p:sp>
    </p:spTree>
    <p:extLst>
      <p:ext uri="{BB962C8B-B14F-4D97-AF65-F5344CB8AC3E}">
        <p14:creationId xmlns:p14="http://schemas.microsoft.com/office/powerpoint/2010/main" val="2833155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042997DC-EFC1-4E10-88A9-2A088D88DE9A}"/>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gn="l" defTabSz="928688" eaLnBrk="0" hangingPunct="0">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lgn="l" defTabSz="928688" eaLnBrk="0" hangingPunct="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4588" indent="-228600" algn="l" defTabSz="928688" eaLnBrk="0" hangingPunct="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1788" indent="-228600" algn="l" defTabSz="928688" eaLnBrk="0" hangingPunct="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8988" indent="-228600" algn="l" defTabSz="928688" eaLnBrk="0" hangingPunct="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6188" indent="-228600" defTabSz="928688"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3388" indent="-228600" defTabSz="928688"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30588" indent="-228600" defTabSz="928688"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7788" indent="-228600" defTabSz="928688"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defRPr/>
            </a:pPr>
            <a:fld id="{6D696214-E1E2-485C-AF8D-9BA60C2414F9}" type="slidenum">
              <a:rPr lang="en-US" altLang="en-US" smtClean="0"/>
              <a:pPr algn="r" eaLnBrk="1" hangingPunct="1">
                <a:spcBef>
                  <a:spcPct val="0"/>
                </a:spcBef>
                <a:defRPr/>
              </a:pPr>
              <a:t>21</a:t>
            </a:fld>
            <a:endParaRPr lang="en-US" altLang="en-US"/>
          </a:p>
        </p:txBody>
      </p:sp>
      <p:sp>
        <p:nvSpPr>
          <p:cNvPr id="52227" name="Rectangle 2">
            <a:extLst>
              <a:ext uri="{FF2B5EF4-FFF2-40B4-BE49-F238E27FC236}">
                <a16:creationId xmlns:a16="http://schemas.microsoft.com/office/drawing/2014/main" id="{58175418-F87F-4911-A83A-AEA6B6765E69}"/>
              </a:ext>
            </a:extLst>
          </p:cNvPr>
          <p:cNvSpPr>
            <a:spLocks noGrp="1" noRot="1" noChangeAspect="1" noChangeArrowheads="1" noTextEdit="1"/>
          </p:cNvSpPr>
          <p:nvPr>
            <p:ph type="sldImg"/>
          </p:nvPr>
        </p:nvSpPr>
        <p:spPr>
          <a:xfrm>
            <a:off x="1177925" y="1239838"/>
            <a:ext cx="4464050" cy="3348037"/>
          </a:xfrm>
          <a:ln/>
        </p:spPr>
      </p:sp>
      <p:sp>
        <p:nvSpPr>
          <p:cNvPr id="52228" name="Rectangle 3">
            <a:extLst>
              <a:ext uri="{FF2B5EF4-FFF2-40B4-BE49-F238E27FC236}">
                <a16:creationId xmlns:a16="http://schemas.microsoft.com/office/drawing/2014/main" id="{24230459-E055-4FEE-8613-800A50246DE9}"/>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nb-NO">
              <a:ea typeface="ＭＳ Ｐゴシック" charset="0"/>
            </a:endParaRPr>
          </a:p>
        </p:txBody>
      </p:sp>
    </p:spTree>
    <p:extLst>
      <p:ext uri="{BB962C8B-B14F-4D97-AF65-F5344CB8AC3E}">
        <p14:creationId xmlns:p14="http://schemas.microsoft.com/office/powerpoint/2010/main" val="22308948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521494" y="800100"/>
            <a:ext cx="4023123" cy="3520600"/>
          </a:xfrm>
          <a:noFill/>
        </p:spPr>
        <p:txBody>
          <a:bodyPr tIns="0" bIns="0" anchor="b"/>
          <a:lstStyle>
            <a:lvl1pPr algn="l">
              <a:lnSpc>
                <a:spcPct val="100000"/>
              </a:lnSpc>
              <a:defRPr sz="3200">
                <a:solidFill>
                  <a:schemeClr val="accent1"/>
                </a:solidFill>
                <a:latin typeface="+mj-lt"/>
              </a:defRPr>
            </a:lvl1pPr>
          </a:lstStyle>
          <a:p>
            <a:r>
              <a:rPr lang="en-US"/>
              <a:t>Click to edit Master title style</a:t>
            </a:r>
            <a:endParaRPr lang="en-GB" dirty="0"/>
          </a:p>
        </p:txBody>
      </p:sp>
      <p:sp>
        <p:nvSpPr>
          <p:cNvPr id="33" name="Undertittel 2">
            <a:extLst>
              <a:ext uri="{FF2B5EF4-FFF2-40B4-BE49-F238E27FC236}">
                <a16:creationId xmlns:a16="http://schemas.microsoft.com/office/drawing/2014/main" id="{11186EE5-AECD-4CEC-A023-9347A1BFD171}"/>
              </a:ext>
            </a:extLst>
          </p:cNvPr>
          <p:cNvSpPr>
            <a:spLocks noGrp="1"/>
          </p:cNvSpPr>
          <p:nvPr userDrawn="1">
            <p:ph type="subTitle" idx="1"/>
          </p:nvPr>
        </p:nvSpPr>
        <p:spPr>
          <a:xfrm>
            <a:off x="521100" y="4399200"/>
            <a:ext cx="4001400" cy="1296000"/>
          </a:xfrm>
        </p:spPr>
        <p:txBody>
          <a:bodyPr/>
          <a:lstStyle>
            <a:lvl1pPr marL="0" indent="0" algn="l">
              <a:spcBef>
                <a:spcPts val="0"/>
              </a:spcBef>
              <a:spcAft>
                <a:spcPts val="0"/>
              </a:spcAft>
              <a:buNone/>
              <a:defRPr sz="1800" spc="0" baseline="0">
                <a:solidFill>
                  <a:srgbClr val="10344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dirty="0"/>
          </a:p>
        </p:txBody>
      </p:sp>
      <p:grpSp>
        <p:nvGrpSpPr>
          <p:cNvPr id="32" name="Group 31">
            <a:extLst>
              <a:ext uri="{FF2B5EF4-FFF2-40B4-BE49-F238E27FC236}">
                <a16:creationId xmlns:a16="http://schemas.microsoft.com/office/drawing/2014/main" id="{E188DCC9-1E72-4738-9BF4-4D96C25B1EB5}"/>
              </a:ext>
            </a:extLst>
          </p:cNvPr>
          <p:cNvGrpSpPr/>
          <p:nvPr userDrawn="1"/>
        </p:nvGrpSpPr>
        <p:grpSpPr>
          <a:xfrm>
            <a:off x="9226522" y="1854301"/>
            <a:ext cx="116654" cy="1166719"/>
            <a:chOff x="12302028" y="1799637"/>
            <a:chExt cx="155539" cy="1166719"/>
          </a:xfrm>
        </p:grpSpPr>
        <p:sp>
          <p:nvSpPr>
            <p:cNvPr id="61" name="Rectangle 156">
              <a:extLst>
                <a:ext uri="{FF2B5EF4-FFF2-40B4-BE49-F238E27FC236}">
                  <a16:creationId xmlns:a16="http://schemas.microsoft.com/office/drawing/2014/main" id="{079CA15A-2079-4227-80FD-5DA488067229}"/>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2" name="Rectangle 157">
              <a:extLst>
                <a:ext uri="{FF2B5EF4-FFF2-40B4-BE49-F238E27FC236}">
                  <a16:creationId xmlns:a16="http://schemas.microsoft.com/office/drawing/2014/main" id="{EA78C8AF-F980-4E1E-88AB-AF9D7879AF54}"/>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3" name="Rectangle 158">
              <a:extLst>
                <a:ext uri="{FF2B5EF4-FFF2-40B4-BE49-F238E27FC236}">
                  <a16:creationId xmlns:a16="http://schemas.microsoft.com/office/drawing/2014/main" id="{CDA8CEEA-4612-4465-9815-ED9F56459266}"/>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4" name="Rectangle 173">
              <a:extLst>
                <a:ext uri="{FF2B5EF4-FFF2-40B4-BE49-F238E27FC236}">
                  <a16:creationId xmlns:a16="http://schemas.microsoft.com/office/drawing/2014/main" id="{0C5B7F3B-808B-4B91-9AF9-F72936F8C86A}"/>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5" name="Rectangle 183">
              <a:extLst>
                <a:ext uri="{FF2B5EF4-FFF2-40B4-BE49-F238E27FC236}">
                  <a16:creationId xmlns:a16="http://schemas.microsoft.com/office/drawing/2014/main" id="{01666F7F-A02F-4270-9C25-BEE10EA64756}"/>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6" name="Rectangle 200">
              <a:extLst>
                <a:ext uri="{FF2B5EF4-FFF2-40B4-BE49-F238E27FC236}">
                  <a16:creationId xmlns:a16="http://schemas.microsoft.com/office/drawing/2014/main" id="{6F54B416-10C0-4F0B-A083-4341FBF364E1}"/>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grpSp>
      <p:grpSp>
        <p:nvGrpSpPr>
          <p:cNvPr id="67" name="Group 66">
            <a:extLst>
              <a:ext uri="{FF2B5EF4-FFF2-40B4-BE49-F238E27FC236}">
                <a16:creationId xmlns:a16="http://schemas.microsoft.com/office/drawing/2014/main" id="{C051CD14-11DB-4178-A452-261AE23C8C1C}"/>
              </a:ext>
            </a:extLst>
          </p:cNvPr>
          <p:cNvGrpSpPr/>
          <p:nvPr userDrawn="1"/>
        </p:nvGrpSpPr>
        <p:grpSpPr>
          <a:xfrm>
            <a:off x="9226522" y="0"/>
            <a:ext cx="116654" cy="1509130"/>
            <a:chOff x="12302028" y="154594"/>
            <a:chExt cx="155539" cy="1509130"/>
          </a:xfrm>
        </p:grpSpPr>
        <p:sp>
          <p:nvSpPr>
            <p:cNvPr id="68" name="Rectangle 188">
              <a:extLst>
                <a:ext uri="{FF2B5EF4-FFF2-40B4-BE49-F238E27FC236}">
                  <a16:creationId xmlns:a16="http://schemas.microsoft.com/office/drawing/2014/main" id="{BDDACEF3-424A-4672-AF5B-BEC2A6244EA7}"/>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9" name="Rectangle 189">
              <a:extLst>
                <a:ext uri="{FF2B5EF4-FFF2-40B4-BE49-F238E27FC236}">
                  <a16:creationId xmlns:a16="http://schemas.microsoft.com/office/drawing/2014/main" id="{98F559E9-8F7B-464D-9E0B-B7796190A385}"/>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0" name="Rectangle 190">
              <a:extLst>
                <a:ext uri="{FF2B5EF4-FFF2-40B4-BE49-F238E27FC236}">
                  <a16:creationId xmlns:a16="http://schemas.microsoft.com/office/drawing/2014/main" id="{990D1ABB-929C-47D0-954E-F73DD96EDAE9}"/>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1" name="Rectangle 191">
              <a:extLst>
                <a:ext uri="{FF2B5EF4-FFF2-40B4-BE49-F238E27FC236}">
                  <a16:creationId xmlns:a16="http://schemas.microsoft.com/office/drawing/2014/main" id="{7A17BB8A-C23C-4B8C-8B72-A35A9060BC34}"/>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2" name="Rectangle 192">
              <a:extLst>
                <a:ext uri="{FF2B5EF4-FFF2-40B4-BE49-F238E27FC236}">
                  <a16:creationId xmlns:a16="http://schemas.microsoft.com/office/drawing/2014/main" id="{3306DBD9-13A5-46DE-9173-2DAB780954FB}"/>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3" name="Rectangle 31">
              <a:extLst>
                <a:ext uri="{FF2B5EF4-FFF2-40B4-BE49-F238E27FC236}">
                  <a16:creationId xmlns:a16="http://schemas.microsoft.com/office/drawing/2014/main" id="{9D23C359-515E-4761-9551-B58234910DE6}"/>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4" name="Rectangle 33">
              <a:extLst>
                <a:ext uri="{FF2B5EF4-FFF2-40B4-BE49-F238E27FC236}">
                  <a16:creationId xmlns:a16="http://schemas.microsoft.com/office/drawing/2014/main" id="{87B95BE0-5F19-42EF-A37B-4289C03B4E66}"/>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75" name="Rectangle 192">
              <a:extLst>
                <a:ext uri="{FF2B5EF4-FFF2-40B4-BE49-F238E27FC236}">
                  <a16:creationId xmlns:a16="http://schemas.microsoft.com/office/drawing/2014/main" id="{3BEFFBA2-D014-46B9-B5B5-20BC9948E92F}"/>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76" name="Group 75">
            <a:extLst>
              <a:ext uri="{FF2B5EF4-FFF2-40B4-BE49-F238E27FC236}">
                <a16:creationId xmlns:a16="http://schemas.microsoft.com/office/drawing/2014/main" id="{932B0186-76B4-4CF5-8E29-73B065BEEA01}"/>
              </a:ext>
            </a:extLst>
          </p:cNvPr>
          <p:cNvGrpSpPr/>
          <p:nvPr userDrawn="1"/>
        </p:nvGrpSpPr>
        <p:grpSpPr>
          <a:xfrm>
            <a:off x="9226522" y="3366188"/>
            <a:ext cx="116654" cy="3491812"/>
            <a:chOff x="12302028" y="3266863"/>
            <a:chExt cx="155539" cy="3491812"/>
          </a:xfrm>
        </p:grpSpPr>
        <p:sp>
          <p:nvSpPr>
            <p:cNvPr id="77" name="Rectangle 174">
              <a:extLst>
                <a:ext uri="{FF2B5EF4-FFF2-40B4-BE49-F238E27FC236}">
                  <a16:creationId xmlns:a16="http://schemas.microsoft.com/office/drawing/2014/main" id="{D86F5E44-CEAE-42D8-8972-0CBB59B2A721}"/>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8" name="Rectangle 175">
              <a:extLst>
                <a:ext uri="{FF2B5EF4-FFF2-40B4-BE49-F238E27FC236}">
                  <a16:creationId xmlns:a16="http://schemas.microsoft.com/office/drawing/2014/main" id="{D5A73430-E091-4FC9-83BC-AA139417EF97}"/>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9" name="Rectangle 176">
              <a:extLst>
                <a:ext uri="{FF2B5EF4-FFF2-40B4-BE49-F238E27FC236}">
                  <a16:creationId xmlns:a16="http://schemas.microsoft.com/office/drawing/2014/main" id="{3C137230-0F4A-4B48-9731-417C3BD4383F}"/>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0" name="Rectangle 189">
              <a:extLst>
                <a:ext uri="{FF2B5EF4-FFF2-40B4-BE49-F238E27FC236}">
                  <a16:creationId xmlns:a16="http://schemas.microsoft.com/office/drawing/2014/main" id="{CFC461A7-9E26-4C3E-A4F4-68490800F88F}"/>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1" name="Rectangle 190">
              <a:extLst>
                <a:ext uri="{FF2B5EF4-FFF2-40B4-BE49-F238E27FC236}">
                  <a16:creationId xmlns:a16="http://schemas.microsoft.com/office/drawing/2014/main" id="{65CFB6AA-93F6-4010-8E6D-D239281B5E58}"/>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2" name="Rectangle 191">
              <a:extLst>
                <a:ext uri="{FF2B5EF4-FFF2-40B4-BE49-F238E27FC236}">
                  <a16:creationId xmlns:a16="http://schemas.microsoft.com/office/drawing/2014/main" id="{E5766B4A-7515-4382-9CAC-BE803DA048DE}"/>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3" name="Rectangle 183">
              <a:extLst>
                <a:ext uri="{FF2B5EF4-FFF2-40B4-BE49-F238E27FC236}">
                  <a16:creationId xmlns:a16="http://schemas.microsoft.com/office/drawing/2014/main" id="{BE79A808-88BF-45AA-A554-12C3CC6E4428}"/>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4" name="Rectangle 173">
              <a:extLst>
                <a:ext uri="{FF2B5EF4-FFF2-40B4-BE49-F238E27FC236}">
                  <a16:creationId xmlns:a16="http://schemas.microsoft.com/office/drawing/2014/main" id="{14F46305-12AB-473F-A8CC-A75A725575CB}"/>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5" name="Rectangle 156">
              <a:extLst>
                <a:ext uri="{FF2B5EF4-FFF2-40B4-BE49-F238E27FC236}">
                  <a16:creationId xmlns:a16="http://schemas.microsoft.com/office/drawing/2014/main" id="{9743D191-4B6F-41BA-8230-72D28DC521F0}"/>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6" name="Rectangle 157">
              <a:extLst>
                <a:ext uri="{FF2B5EF4-FFF2-40B4-BE49-F238E27FC236}">
                  <a16:creationId xmlns:a16="http://schemas.microsoft.com/office/drawing/2014/main" id="{275BF7C8-AA06-4195-A2C9-98B58CA8478A}"/>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7" name="Rectangle 158">
              <a:extLst>
                <a:ext uri="{FF2B5EF4-FFF2-40B4-BE49-F238E27FC236}">
                  <a16:creationId xmlns:a16="http://schemas.microsoft.com/office/drawing/2014/main" id="{8447B37F-691E-464F-BEFA-A73DB70A8CB3}"/>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8" name="Rectangle 156">
              <a:extLst>
                <a:ext uri="{FF2B5EF4-FFF2-40B4-BE49-F238E27FC236}">
                  <a16:creationId xmlns:a16="http://schemas.microsoft.com/office/drawing/2014/main" id="{2001F3F5-4373-4399-B6BD-40DF418C5A34}"/>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9" name="Rectangle 157">
              <a:extLst>
                <a:ext uri="{FF2B5EF4-FFF2-40B4-BE49-F238E27FC236}">
                  <a16:creationId xmlns:a16="http://schemas.microsoft.com/office/drawing/2014/main" id="{8CF84D46-811B-4077-8568-30DC091CF298}"/>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0" name="Rectangle 158">
              <a:extLst>
                <a:ext uri="{FF2B5EF4-FFF2-40B4-BE49-F238E27FC236}">
                  <a16:creationId xmlns:a16="http://schemas.microsoft.com/office/drawing/2014/main" id="{C6F9D2FF-01CB-4D31-A903-04E026215D17}"/>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1" name="Rectangle 174">
              <a:extLst>
                <a:ext uri="{FF2B5EF4-FFF2-40B4-BE49-F238E27FC236}">
                  <a16:creationId xmlns:a16="http://schemas.microsoft.com/office/drawing/2014/main" id="{E5166E44-5AF8-45C5-AC05-B9F61C3D8FA7}"/>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2" name="Rectangle 175">
              <a:extLst>
                <a:ext uri="{FF2B5EF4-FFF2-40B4-BE49-F238E27FC236}">
                  <a16:creationId xmlns:a16="http://schemas.microsoft.com/office/drawing/2014/main" id="{A42945EA-39DF-4F2B-9336-A99E65F63701}"/>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3" name="Rectangle 176">
              <a:extLst>
                <a:ext uri="{FF2B5EF4-FFF2-40B4-BE49-F238E27FC236}">
                  <a16:creationId xmlns:a16="http://schemas.microsoft.com/office/drawing/2014/main" id="{633E4C68-1161-4803-9126-36D7F68EB2B5}"/>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4" name="Rectangle 173">
              <a:extLst>
                <a:ext uri="{FF2B5EF4-FFF2-40B4-BE49-F238E27FC236}">
                  <a16:creationId xmlns:a16="http://schemas.microsoft.com/office/drawing/2014/main" id="{C8949F76-4F7E-47F7-8918-4B3ECDCD2450}"/>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
        <p:nvSpPr>
          <p:cNvPr id="95" name="TextBox 94">
            <a:extLst>
              <a:ext uri="{FF2B5EF4-FFF2-40B4-BE49-F238E27FC236}">
                <a16:creationId xmlns:a16="http://schemas.microsoft.com/office/drawing/2014/main" id="{5EDCAC5D-A9AA-4151-8772-53F9BC4DFC0E}"/>
              </a:ext>
            </a:extLst>
          </p:cNvPr>
          <p:cNvSpPr txBox="1"/>
          <p:nvPr userDrawn="1"/>
        </p:nvSpPr>
        <p:spPr>
          <a:xfrm rot="5400000">
            <a:off x="9000070" y="354988"/>
            <a:ext cx="839974" cy="123111"/>
          </a:xfrm>
          <a:prstGeom prst="rect">
            <a:avLst/>
          </a:prstGeom>
          <a:noFill/>
        </p:spPr>
        <p:txBody>
          <a:bodyPr wrap="none" lIns="0" tIns="0" rIns="0" bIns="0" rtlCol="0">
            <a:spAutoFit/>
          </a:bodyPr>
          <a:lstStyle/>
          <a:p>
            <a:r>
              <a:rPr lang="nb-NO" sz="800" dirty="0">
                <a:solidFill>
                  <a:schemeClr val="bg1">
                    <a:lumMod val="65000"/>
                  </a:schemeClr>
                </a:solidFill>
              </a:rPr>
              <a:t>PRIMARY COLORS</a:t>
            </a:r>
            <a:endParaRPr lang="en-US" sz="800" dirty="0">
              <a:solidFill>
                <a:schemeClr val="bg1">
                  <a:lumMod val="65000"/>
                </a:schemeClr>
              </a:solidFill>
            </a:endParaRPr>
          </a:p>
        </p:txBody>
      </p:sp>
      <p:sp>
        <p:nvSpPr>
          <p:cNvPr id="96" name="TextBox 95">
            <a:extLst>
              <a:ext uri="{FF2B5EF4-FFF2-40B4-BE49-F238E27FC236}">
                <a16:creationId xmlns:a16="http://schemas.microsoft.com/office/drawing/2014/main" id="{8B680DA4-943F-42A0-B1A8-7B602CD0D4A0}"/>
              </a:ext>
            </a:extLst>
          </p:cNvPr>
          <p:cNvSpPr txBox="1"/>
          <p:nvPr userDrawn="1"/>
        </p:nvSpPr>
        <p:spPr>
          <a:xfrm rot="5400000">
            <a:off x="8916172" y="2325409"/>
            <a:ext cx="1029128" cy="123111"/>
          </a:xfrm>
          <a:prstGeom prst="rect">
            <a:avLst/>
          </a:prstGeom>
          <a:noFill/>
        </p:spPr>
        <p:txBody>
          <a:bodyPr wrap="none" lIns="0" tIns="0" rIns="0" bIns="0" rtlCol="0">
            <a:spAutoFit/>
          </a:bodyPr>
          <a:lstStyle/>
          <a:p>
            <a:r>
              <a:rPr lang="nb-NO" sz="800" dirty="0">
                <a:solidFill>
                  <a:schemeClr val="bg1">
                    <a:lumMod val="65000"/>
                  </a:schemeClr>
                </a:solidFill>
              </a:rPr>
              <a:t>SECONDARY COLORS</a:t>
            </a:r>
            <a:endParaRPr lang="en-US" sz="800" dirty="0">
              <a:solidFill>
                <a:schemeClr val="bg1">
                  <a:lumMod val="65000"/>
                </a:schemeClr>
              </a:solidFill>
            </a:endParaRPr>
          </a:p>
        </p:txBody>
      </p:sp>
      <p:sp>
        <p:nvSpPr>
          <p:cNvPr id="97" name="TextBox 96">
            <a:extLst>
              <a:ext uri="{FF2B5EF4-FFF2-40B4-BE49-F238E27FC236}">
                <a16:creationId xmlns:a16="http://schemas.microsoft.com/office/drawing/2014/main" id="{7636CAFA-CBA6-46A0-AE47-07F72E5C6DD1}"/>
              </a:ext>
            </a:extLst>
          </p:cNvPr>
          <p:cNvSpPr txBox="1"/>
          <p:nvPr userDrawn="1"/>
        </p:nvSpPr>
        <p:spPr>
          <a:xfrm rot="5400000">
            <a:off x="8568320" y="4164645"/>
            <a:ext cx="1724831" cy="123111"/>
          </a:xfrm>
          <a:prstGeom prst="rect">
            <a:avLst/>
          </a:prstGeom>
          <a:noFill/>
        </p:spPr>
        <p:txBody>
          <a:bodyPr wrap="none" lIns="0" tIns="0" rIns="0" bIns="0" rtlCol="0">
            <a:spAutoFit/>
          </a:bodyPr>
          <a:lstStyle/>
          <a:p>
            <a:r>
              <a:rPr lang="nb-NO" sz="800" dirty="0">
                <a:solidFill>
                  <a:schemeClr val="bg1">
                    <a:lumMod val="65000"/>
                  </a:schemeClr>
                </a:solidFill>
              </a:rPr>
              <a:t>CHARTS AND INFOGRAPHIC COLORS</a:t>
            </a:r>
            <a:endParaRPr lang="en-US" sz="800" dirty="0">
              <a:solidFill>
                <a:schemeClr val="bg1">
                  <a:lumMod val="65000"/>
                </a:schemeClr>
              </a:solidFill>
            </a:endParaRPr>
          </a:p>
        </p:txBody>
      </p:sp>
      <p:pic>
        <p:nvPicPr>
          <p:cNvPr id="44" name="Graphic 43">
            <a:extLst>
              <a:ext uri="{FF2B5EF4-FFF2-40B4-BE49-F238E27FC236}">
                <a16:creationId xmlns:a16="http://schemas.microsoft.com/office/drawing/2014/main" id="{F88FFD6F-10E5-4BD6-BA8D-C49423AE14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4967" y="512597"/>
            <a:ext cx="1306454" cy="1429126"/>
          </a:xfrm>
          <a:prstGeom prst="rect">
            <a:avLst/>
          </a:prstGeom>
        </p:spPr>
      </p:pic>
    </p:spTree>
    <p:extLst>
      <p:ext uri="{BB962C8B-B14F-4D97-AF65-F5344CB8AC3E}">
        <p14:creationId xmlns:p14="http://schemas.microsoft.com/office/powerpoint/2010/main" val="4126463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One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04056-C69C-4FBC-AE58-E44496D28FA2}"/>
              </a:ext>
            </a:extLst>
          </p:cNvPr>
          <p:cNvSpPr>
            <a:spLocks noGrp="1"/>
          </p:cNvSpPr>
          <p:nvPr>
            <p:ph type="title"/>
          </p:nvPr>
        </p:nvSpPr>
        <p:spPr>
          <a:xfrm>
            <a:off x="521494" y="800101"/>
            <a:ext cx="8101013" cy="1152525"/>
          </a:xfrm>
        </p:spPr>
        <p:txBody>
          <a:bodyPr anchor="t"/>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69FFE683-C623-4C3E-8A1E-D0CBFFA36A6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8" name="Straight Connector 7">
            <a:extLst>
              <a:ext uri="{FF2B5EF4-FFF2-40B4-BE49-F238E27FC236}">
                <a16:creationId xmlns:a16="http://schemas.microsoft.com/office/drawing/2014/main" id="{FB947B7D-D288-4B86-BBDA-0325B4887916}"/>
              </a:ext>
            </a:extLst>
          </p:cNvPr>
          <p:cNvCxnSpPr/>
          <p:nvPr userDrawn="1"/>
        </p:nvCxnSpPr>
        <p:spPr>
          <a:xfrm>
            <a:off x="0" y="6546696"/>
            <a:ext cx="9144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9" name="Slide Number Placeholder 19">
            <a:extLst>
              <a:ext uri="{FF2B5EF4-FFF2-40B4-BE49-F238E27FC236}">
                <a16:creationId xmlns:a16="http://schemas.microsoft.com/office/drawing/2014/main" id="{50A219CA-56C7-4FC0-AF3C-443253982630}"/>
              </a:ext>
            </a:extLst>
          </p:cNvPr>
          <p:cNvSpPr>
            <a:spLocks noGrp="1"/>
          </p:cNvSpPr>
          <p:nvPr>
            <p:ph type="sldNum" sz="quarter" idx="12"/>
          </p:nvPr>
        </p:nvSpPr>
        <p:spPr>
          <a:xfrm>
            <a:off x="521494" y="6596188"/>
            <a:ext cx="910506" cy="217625"/>
          </a:xfrm>
          <a:prstGeom prst="rect">
            <a:avLst/>
          </a:prstGeom>
        </p:spPr>
        <p:txBody>
          <a:bodyPr/>
          <a:lstStyle/>
          <a:p>
            <a:fld id="{5D1E5300-FC0F-4317-A193-EF6CE9E6F7B5}" type="slidenum">
              <a:rPr lang="en-GB" smtClean="0"/>
              <a:pPr/>
              <a:t>‹#›</a:t>
            </a:fld>
            <a:r>
              <a:rPr lang="en-GB" dirty="0"/>
              <a:t>  </a:t>
            </a:r>
            <a:r>
              <a:rPr lang="en-GB"/>
              <a:t>|  Document Title</a:t>
            </a:r>
            <a:endParaRPr lang="en-GB" dirty="0"/>
          </a:p>
        </p:txBody>
      </p:sp>
    </p:spTree>
    <p:extLst>
      <p:ext uri="{BB962C8B-B14F-4D97-AF65-F5344CB8AC3E}">
        <p14:creationId xmlns:p14="http://schemas.microsoft.com/office/powerpoint/2010/main" val="2827965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woObj" preserve="1">
  <p:cSld name="Two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CF340-8562-4337-AC99-60EBFF7D663B}"/>
              </a:ext>
            </a:extLst>
          </p:cNvPr>
          <p:cNvSpPr>
            <a:spLocks noGrp="1"/>
          </p:cNvSpPr>
          <p:nvPr>
            <p:ph type="title"/>
          </p:nvPr>
        </p:nvSpPr>
        <p:spPr/>
        <p:txBody>
          <a:bodyPr anchor="t"/>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23CEEBF-586D-454D-88EE-A658145444B2}"/>
              </a:ext>
            </a:extLst>
          </p:cNvPr>
          <p:cNvSpPr>
            <a:spLocks noGrp="1"/>
          </p:cNvSpPr>
          <p:nvPr>
            <p:ph sz="half" idx="1"/>
          </p:nvPr>
        </p:nvSpPr>
        <p:spPr>
          <a:xfrm>
            <a:off x="521494" y="2023454"/>
            <a:ext cx="4023122" cy="4216127"/>
          </a:xfrm>
        </p:spPr>
        <p:txBody>
          <a:bodyPr rIns="180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7C9542C3-B055-4FCA-9F98-B79594662E29}"/>
              </a:ext>
            </a:extLst>
          </p:cNvPr>
          <p:cNvSpPr>
            <a:spLocks noGrp="1"/>
          </p:cNvSpPr>
          <p:nvPr>
            <p:ph sz="half" idx="2"/>
          </p:nvPr>
        </p:nvSpPr>
        <p:spPr>
          <a:xfrm>
            <a:off x="4599385" y="2023454"/>
            <a:ext cx="4023121" cy="4216127"/>
          </a:xfrm>
        </p:spPr>
        <p:txBody>
          <a:bodyPr lIns="180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21" name="Straight Connector 20">
            <a:extLst>
              <a:ext uri="{FF2B5EF4-FFF2-40B4-BE49-F238E27FC236}">
                <a16:creationId xmlns:a16="http://schemas.microsoft.com/office/drawing/2014/main" id="{2CCC49FA-71F7-4CDF-ABE5-B447D9F8F156}"/>
              </a:ext>
            </a:extLst>
          </p:cNvPr>
          <p:cNvCxnSpPr/>
          <p:nvPr userDrawn="1"/>
        </p:nvCxnSpPr>
        <p:spPr>
          <a:xfrm>
            <a:off x="0" y="6546696"/>
            <a:ext cx="9144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9" name="Slide Number Placeholder 19">
            <a:extLst>
              <a:ext uri="{FF2B5EF4-FFF2-40B4-BE49-F238E27FC236}">
                <a16:creationId xmlns:a16="http://schemas.microsoft.com/office/drawing/2014/main" id="{58A78EE1-E17C-46F7-8814-5155A1C7169D}"/>
              </a:ext>
            </a:extLst>
          </p:cNvPr>
          <p:cNvSpPr>
            <a:spLocks noGrp="1"/>
          </p:cNvSpPr>
          <p:nvPr>
            <p:ph type="sldNum" sz="quarter" idx="12"/>
          </p:nvPr>
        </p:nvSpPr>
        <p:spPr>
          <a:xfrm>
            <a:off x="521494" y="6596188"/>
            <a:ext cx="910506" cy="217625"/>
          </a:xfrm>
          <a:prstGeom prst="rect">
            <a:avLst/>
          </a:prstGeom>
        </p:spPr>
        <p:txBody>
          <a:bodyPr/>
          <a:lstStyle/>
          <a:p>
            <a:fld id="{5D1E5300-FC0F-4317-A193-EF6CE9E6F7B5}" type="slidenum">
              <a:rPr lang="en-GB" smtClean="0"/>
              <a:pPr/>
              <a:t>‹#›</a:t>
            </a:fld>
            <a:r>
              <a:rPr lang="en-GB" dirty="0"/>
              <a:t>  </a:t>
            </a:r>
            <a:r>
              <a:rPr lang="en-GB"/>
              <a:t>|  Document Title</a:t>
            </a:r>
            <a:endParaRPr lang="en-GB" dirty="0"/>
          </a:p>
        </p:txBody>
      </p:sp>
    </p:spTree>
    <p:extLst>
      <p:ext uri="{BB962C8B-B14F-4D97-AF65-F5344CB8AC3E}">
        <p14:creationId xmlns:p14="http://schemas.microsoft.com/office/powerpoint/2010/main" val="2007542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hree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CF340-8562-4337-AC99-60EBFF7D663B}"/>
              </a:ext>
            </a:extLst>
          </p:cNvPr>
          <p:cNvSpPr>
            <a:spLocks noGrp="1"/>
          </p:cNvSpPr>
          <p:nvPr>
            <p:ph type="title"/>
          </p:nvPr>
        </p:nvSpPr>
        <p:spPr/>
        <p:txBody>
          <a:bodyPr anchor="t"/>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23CEEBF-586D-454D-88EE-A658145444B2}"/>
              </a:ext>
            </a:extLst>
          </p:cNvPr>
          <p:cNvSpPr>
            <a:spLocks noGrp="1"/>
          </p:cNvSpPr>
          <p:nvPr>
            <p:ph sz="half" idx="1"/>
          </p:nvPr>
        </p:nvSpPr>
        <p:spPr>
          <a:xfrm>
            <a:off x="521494" y="2023454"/>
            <a:ext cx="2664619" cy="4216127"/>
          </a:xfrm>
        </p:spPr>
        <p:txBody>
          <a:bodyPr rIns="144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7C9542C3-B055-4FCA-9F98-B79594662E29}"/>
              </a:ext>
            </a:extLst>
          </p:cNvPr>
          <p:cNvSpPr>
            <a:spLocks noGrp="1"/>
          </p:cNvSpPr>
          <p:nvPr>
            <p:ph sz="half" idx="2"/>
          </p:nvPr>
        </p:nvSpPr>
        <p:spPr>
          <a:xfrm>
            <a:off x="5957888" y="2023454"/>
            <a:ext cx="2664618" cy="4216127"/>
          </a:xfrm>
        </p:spPr>
        <p:txBody>
          <a:bodyPr lIns="144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9">
            <a:extLst>
              <a:ext uri="{FF2B5EF4-FFF2-40B4-BE49-F238E27FC236}">
                <a16:creationId xmlns:a16="http://schemas.microsoft.com/office/drawing/2014/main" id="{6AB9CE00-B409-4DCF-A8B0-07E48E598F5B}"/>
              </a:ext>
            </a:extLst>
          </p:cNvPr>
          <p:cNvSpPr>
            <a:spLocks noGrp="1"/>
          </p:cNvSpPr>
          <p:nvPr>
            <p:ph sz="quarter" idx="13"/>
          </p:nvPr>
        </p:nvSpPr>
        <p:spPr>
          <a:xfrm>
            <a:off x="3240881" y="2023454"/>
            <a:ext cx="2662238" cy="4216127"/>
          </a:xfrm>
        </p:spPr>
        <p:txBody>
          <a:bodyPr lIns="72000" rIns="72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21" name="Straight Connector 20">
            <a:extLst>
              <a:ext uri="{FF2B5EF4-FFF2-40B4-BE49-F238E27FC236}">
                <a16:creationId xmlns:a16="http://schemas.microsoft.com/office/drawing/2014/main" id="{73C00FD3-6F20-4FE5-8C18-5101DA4956EE}"/>
              </a:ext>
            </a:extLst>
          </p:cNvPr>
          <p:cNvCxnSpPr/>
          <p:nvPr userDrawn="1"/>
        </p:nvCxnSpPr>
        <p:spPr>
          <a:xfrm>
            <a:off x="0" y="6546696"/>
            <a:ext cx="9144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11" name="Slide Number Placeholder 19">
            <a:extLst>
              <a:ext uri="{FF2B5EF4-FFF2-40B4-BE49-F238E27FC236}">
                <a16:creationId xmlns:a16="http://schemas.microsoft.com/office/drawing/2014/main" id="{3EAACCE9-428D-4665-9135-ACC3F08D070F}"/>
              </a:ext>
            </a:extLst>
          </p:cNvPr>
          <p:cNvSpPr>
            <a:spLocks noGrp="1"/>
          </p:cNvSpPr>
          <p:nvPr>
            <p:ph type="sldNum" sz="quarter" idx="12"/>
          </p:nvPr>
        </p:nvSpPr>
        <p:spPr>
          <a:xfrm>
            <a:off x="521494" y="6596188"/>
            <a:ext cx="910506" cy="217625"/>
          </a:xfrm>
          <a:prstGeom prst="rect">
            <a:avLst/>
          </a:prstGeom>
        </p:spPr>
        <p:txBody>
          <a:bodyPr/>
          <a:lstStyle/>
          <a:p>
            <a:fld id="{5D1E5300-FC0F-4317-A193-EF6CE9E6F7B5}" type="slidenum">
              <a:rPr lang="en-GB" smtClean="0"/>
              <a:pPr/>
              <a:t>‹#›</a:t>
            </a:fld>
            <a:r>
              <a:rPr lang="en-GB" dirty="0"/>
              <a:t>  </a:t>
            </a:r>
            <a:r>
              <a:rPr lang="en-GB"/>
              <a:t>|  Document Title</a:t>
            </a:r>
            <a:endParaRPr lang="en-GB" dirty="0"/>
          </a:p>
        </p:txBody>
      </p:sp>
    </p:spTree>
    <p:extLst>
      <p:ext uri="{BB962C8B-B14F-4D97-AF65-F5344CB8AC3E}">
        <p14:creationId xmlns:p14="http://schemas.microsoft.com/office/powerpoint/2010/main" val="616410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hree column content w subtitl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B17FA0E-AA13-4C42-8188-620374EFB3E0}"/>
              </a:ext>
            </a:extLst>
          </p:cNvPr>
          <p:cNvSpPr>
            <a:spLocks noGrp="1"/>
          </p:cNvSpPr>
          <p:nvPr>
            <p:ph type="title"/>
          </p:nvPr>
        </p:nvSpPr>
        <p:spPr/>
        <p:txBody>
          <a:bodyPr/>
          <a:lstStyle/>
          <a:p>
            <a:r>
              <a:rPr lang="en-US"/>
              <a:t>Click to edit Master title style</a:t>
            </a:r>
            <a:endParaRPr lang="nb-NO" dirty="0"/>
          </a:p>
        </p:txBody>
      </p:sp>
      <p:sp>
        <p:nvSpPr>
          <p:cNvPr id="3" name="Plassholder for lysbildenummer 2">
            <a:extLst>
              <a:ext uri="{FF2B5EF4-FFF2-40B4-BE49-F238E27FC236}">
                <a16:creationId xmlns:a16="http://schemas.microsoft.com/office/drawing/2014/main" id="{543011A7-1579-467E-9777-CBD2ED66A949}"/>
              </a:ext>
            </a:extLst>
          </p:cNvPr>
          <p:cNvSpPr>
            <a:spLocks noGrp="1"/>
          </p:cNvSpPr>
          <p:nvPr>
            <p:ph type="sldNum" sz="quarter" idx="10"/>
          </p:nvPr>
        </p:nvSpPr>
        <p:spPr>
          <a:xfrm>
            <a:off x="521494" y="6596188"/>
            <a:ext cx="910506" cy="217625"/>
          </a:xfrm>
          <a:prstGeom prst="rect">
            <a:avLst/>
          </a:prstGeom>
        </p:spPr>
        <p:txBody>
          <a:bodyPr/>
          <a:lstStyle/>
          <a:p>
            <a:fld id="{5D1E5300-FC0F-4317-A193-EF6CE9E6F7B5}" type="slidenum">
              <a:rPr lang="en-GB" smtClean="0"/>
              <a:pPr/>
              <a:t>‹#›</a:t>
            </a:fld>
            <a:r>
              <a:rPr lang="en-GB" dirty="0"/>
              <a:t>  </a:t>
            </a:r>
            <a:r>
              <a:rPr lang="en-GB"/>
              <a:t>|  Document Title</a:t>
            </a:r>
            <a:endParaRPr lang="en-GB" dirty="0"/>
          </a:p>
        </p:txBody>
      </p:sp>
      <p:cxnSp>
        <p:nvCxnSpPr>
          <p:cNvPr id="13" name="Straight Connector 20">
            <a:extLst>
              <a:ext uri="{FF2B5EF4-FFF2-40B4-BE49-F238E27FC236}">
                <a16:creationId xmlns:a16="http://schemas.microsoft.com/office/drawing/2014/main" id="{54CF3EFF-B0B9-46D3-AD03-4CED9D5EB5E5}"/>
              </a:ext>
            </a:extLst>
          </p:cNvPr>
          <p:cNvCxnSpPr/>
          <p:nvPr userDrawn="1"/>
        </p:nvCxnSpPr>
        <p:spPr>
          <a:xfrm>
            <a:off x="0" y="6546696"/>
            <a:ext cx="9144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14" name="Plassholder for tekst 8">
            <a:extLst>
              <a:ext uri="{FF2B5EF4-FFF2-40B4-BE49-F238E27FC236}">
                <a16:creationId xmlns:a16="http://schemas.microsoft.com/office/drawing/2014/main" id="{8E74CE31-3457-4C54-9AC4-603EA7DF5777}"/>
              </a:ext>
            </a:extLst>
          </p:cNvPr>
          <p:cNvSpPr>
            <a:spLocks noGrp="1"/>
          </p:cNvSpPr>
          <p:nvPr>
            <p:ph type="body" sz="quarter" idx="17"/>
          </p:nvPr>
        </p:nvSpPr>
        <p:spPr>
          <a:xfrm>
            <a:off x="521493" y="2642837"/>
            <a:ext cx="2664619" cy="3594779"/>
          </a:xfrm>
        </p:spPr>
        <p:txBody>
          <a:bodyPr rIns="144000"/>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16" name="Plassholder for tekst 8">
            <a:extLst>
              <a:ext uri="{FF2B5EF4-FFF2-40B4-BE49-F238E27FC236}">
                <a16:creationId xmlns:a16="http://schemas.microsoft.com/office/drawing/2014/main" id="{007297FB-DFA9-41BB-AD98-EF67B10AFA8D}"/>
              </a:ext>
            </a:extLst>
          </p:cNvPr>
          <p:cNvSpPr>
            <a:spLocks noGrp="1"/>
          </p:cNvSpPr>
          <p:nvPr>
            <p:ph type="body" sz="quarter" idx="18"/>
          </p:nvPr>
        </p:nvSpPr>
        <p:spPr>
          <a:xfrm>
            <a:off x="3238500" y="2642837"/>
            <a:ext cx="2664619" cy="3594779"/>
          </a:xfrm>
        </p:spPr>
        <p:txBody>
          <a:bodyPr lIns="72000" rIns="72000"/>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18" name="Plassholder for tekst 8">
            <a:extLst>
              <a:ext uri="{FF2B5EF4-FFF2-40B4-BE49-F238E27FC236}">
                <a16:creationId xmlns:a16="http://schemas.microsoft.com/office/drawing/2014/main" id="{3886D0C4-44B7-49C8-9434-C6C25F9E0286}"/>
              </a:ext>
            </a:extLst>
          </p:cNvPr>
          <p:cNvSpPr>
            <a:spLocks noGrp="1"/>
          </p:cNvSpPr>
          <p:nvPr>
            <p:ph type="body" sz="quarter" idx="19"/>
          </p:nvPr>
        </p:nvSpPr>
        <p:spPr>
          <a:xfrm>
            <a:off x="5957887" y="2642836"/>
            <a:ext cx="2664619" cy="3594779"/>
          </a:xfrm>
        </p:spPr>
        <p:txBody>
          <a:bodyPr lIns="144000" rIns="0"/>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20" name="Plassholder for tekst 18">
            <a:extLst>
              <a:ext uri="{FF2B5EF4-FFF2-40B4-BE49-F238E27FC236}">
                <a16:creationId xmlns:a16="http://schemas.microsoft.com/office/drawing/2014/main" id="{DBFAF301-F8FD-4231-A63B-9F6E3A9ED215}"/>
              </a:ext>
            </a:extLst>
          </p:cNvPr>
          <p:cNvSpPr>
            <a:spLocks noGrp="1"/>
          </p:cNvSpPr>
          <p:nvPr>
            <p:ph type="body" sz="quarter" idx="20"/>
          </p:nvPr>
        </p:nvSpPr>
        <p:spPr>
          <a:xfrm>
            <a:off x="518831" y="2023519"/>
            <a:ext cx="2664900" cy="529200"/>
          </a:xfrm>
        </p:spPr>
        <p:txBody>
          <a:bodyPr rIns="144000" anchor="ctr"/>
          <a:lstStyle>
            <a:lvl1pPr marL="0" indent="0">
              <a:buNone/>
              <a:defRPr>
                <a:latin typeface="+mj-lt"/>
              </a:defRPr>
            </a:lvl1pPr>
            <a:lvl2pPr marL="505800" indent="0">
              <a:buNone/>
              <a:defRPr/>
            </a:lvl2pPr>
            <a:lvl3pPr marL="963000" indent="0">
              <a:buNone/>
              <a:defRPr/>
            </a:lvl3pPr>
            <a:lvl4pPr marL="1420200" indent="0">
              <a:buNone/>
              <a:defRPr/>
            </a:lvl4pPr>
            <a:lvl5pPr marL="1877400" indent="0">
              <a:buNone/>
              <a:defRPr/>
            </a:lvl5pPr>
          </a:lstStyle>
          <a:p>
            <a:pPr lvl="0"/>
            <a:r>
              <a:rPr lang="en-US"/>
              <a:t>Edit Master text styles</a:t>
            </a:r>
          </a:p>
        </p:txBody>
      </p:sp>
      <p:sp>
        <p:nvSpPr>
          <p:cNvPr id="21" name="Plassholder for tekst 18">
            <a:extLst>
              <a:ext uri="{FF2B5EF4-FFF2-40B4-BE49-F238E27FC236}">
                <a16:creationId xmlns:a16="http://schemas.microsoft.com/office/drawing/2014/main" id="{1D294CE1-173D-46A6-8782-22CC552D7500}"/>
              </a:ext>
            </a:extLst>
          </p:cNvPr>
          <p:cNvSpPr>
            <a:spLocks noGrp="1"/>
          </p:cNvSpPr>
          <p:nvPr>
            <p:ph type="body" sz="quarter" idx="21"/>
          </p:nvPr>
        </p:nvSpPr>
        <p:spPr>
          <a:xfrm>
            <a:off x="3238500" y="2023519"/>
            <a:ext cx="2664900" cy="529200"/>
          </a:xfrm>
        </p:spPr>
        <p:txBody>
          <a:bodyPr lIns="72000" rIns="72000" anchor="ctr"/>
          <a:lstStyle>
            <a:lvl1pPr marL="0" indent="0">
              <a:buNone/>
              <a:defRPr>
                <a:latin typeface="+mj-lt"/>
              </a:defRPr>
            </a:lvl1pPr>
            <a:lvl2pPr marL="505800" indent="0">
              <a:buNone/>
              <a:defRPr/>
            </a:lvl2pPr>
            <a:lvl3pPr marL="963000" indent="0">
              <a:buNone/>
              <a:defRPr/>
            </a:lvl3pPr>
            <a:lvl4pPr marL="1420200" indent="0">
              <a:buNone/>
              <a:defRPr/>
            </a:lvl4pPr>
            <a:lvl5pPr marL="1877400" indent="0">
              <a:buNone/>
              <a:defRPr/>
            </a:lvl5pPr>
          </a:lstStyle>
          <a:p>
            <a:pPr lvl="0"/>
            <a:r>
              <a:rPr lang="en-US"/>
              <a:t>Edit Master text styles</a:t>
            </a:r>
          </a:p>
        </p:txBody>
      </p:sp>
      <p:sp>
        <p:nvSpPr>
          <p:cNvPr id="22" name="Plassholder for tekst 18">
            <a:extLst>
              <a:ext uri="{FF2B5EF4-FFF2-40B4-BE49-F238E27FC236}">
                <a16:creationId xmlns:a16="http://schemas.microsoft.com/office/drawing/2014/main" id="{C0C9451C-6A50-40CA-A503-0AE05FF0FDA5}"/>
              </a:ext>
            </a:extLst>
          </p:cNvPr>
          <p:cNvSpPr>
            <a:spLocks noGrp="1"/>
          </p:cNvSpPr>
          <p:nvPr>
            <p:ph type="body" sz="quarter" idx="22"/>
          </p:nvPr>
        </p:nvSpPr>
        <p:spPr>
          <a:xfrm>
            <a:off x="5957887" y="2023519"/>
            <a:ext cx="2664900" cy="529200"/>
          </a:xfrm>
        </p:spPr>
        <p:txBody>
          <a:bodyPr lIns="144000" anchor="ctr"/>
          <a:lstStyle>
            <a:lvl1pPr marL="0" indent="0">
              <a:buNone/>
              <a:defRPr>
                <a:latin typeface="+mj-lt"/>
              </a:defRPr>
            </a:lvl1pPr>
            <a:lvl2pPr marL="505800" indent="0">
              <a:buNone/>
              <a:defRPr/>
            </a:lvl2pPr>
            <a:lvl3pPr marL="963000" indent="0">
              <a:buNone/>
              <a:defRPr/>
            </a:lvl3pPr>
            <a:lvl4pPr marL="1420200" indent="0">
              <a:buNone/>
              <a:defRPr/>
            </a:lvl4pPr>
            <a:lvl5pPr marL="1877400" indent="0">
              <a:buNone/>
              <a:defRPr/>
            </a:lvl5pPr>
          </a:lstStyle>
          <a:p>
            <a:pPr lvl="0"/>
            <a:r>
              <a:rPr lang="en-US"/>
              <a:t>Edit Master text styles</a:t>
            </a:r>
          </a:p>
        </p:txBody>
      </p:sp>
    </p:spTree>
    <p:extLst>
      <p:ext uri="{BB962C8B-B14F-4D97-AF65-F5344CB8AC3E}">
        <p14:creationId xmlns:p14="http://schemas.microsoft.com/office/powerpoint/2010/main" val="31506864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Left column content ">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44D30790-6A03-42E4-B5B4-C7E323661346}"/>
              </a:ext>
            </a:extLst>
          </p:cNvPr>
          <p:cNvCxnSpPr/>
          <p:nvPr userDrawn="1"/>
        </p:nvCxnSpPr>
        <p:spPr>
          <a:xfrm>
            <a:off x="0" y="6546696"/>
            <a:ext cx="9144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9" name="Slide Number Placeholder 19">
            <a:extLst>
              <a:ext uri="{FF2B5EF4-FFF2-40B4-BE49-F238E27FC236}">
                <a16:creationId xmlns:a16="http://schemas.microsoft.com/office/drawing/2014/main" id="{D7126C13-CE7D-485F-BA74-1C8043D8A3D5}"/>
              </a:ext>
            </a:extLst>
          </p:cNvPr>
          <p:cNvSpPr>
            <a:spLocks noGrp="1"/>
          </p:cNvSpPr>
          <p:nvPr>
            <p:ph type="sldNum" sz="quarter" idx="12"/>
          </p:nvPr>
        </p:nvSpPr>
        <p:spPr>
          <a:xfrm>
            <a:off x="521494" y="6596188"/>
            <a:ext cx="910506" cy="217625"/>
          </a:xfrm>
          <a:prstGeom prst="rect">
            <a:avLst/>
          </a:prstGeom>
        </p:spPr>
        <p:txBody>
          <a:bodyPr/>
          <a:lstStyle/>
          <a:p>
            <a:fld id="{5D1E5300-FC0F-4317-A193-EF6CE9E6F7B5}" type="slidenum">
              <a:rPr lang="en-GB" smtClean="0"/>
              <a:pPr/>
              <a:t>‹#›</a:t>
            </a:fld>
            <a:r>
              <a:rPr lang="en-GB" dirty="0"/>
              <a:t>  </a:t>
            </a:r>
            <a:r>
              <a:rPr lang="en-GB"/>
              <a:t>|  Document Title</a:t>
            </a:r>
            <a:endParaRPr lang="en-GB" dirty="0"/>
          </a:p>
        </p:txBody>
      </p:sp>
      <p:sp>
        <p:nvSpPr>
          <p:cNvPr id="8" name="Plassholder for tekst 7">
            <a:extLst>
              <a:ext uri="{FF2B5EF4-FFF2-40B4-BE49-F238E27FC236}">
                <a16:creationId xmlns:a16="http://schemas.microsoft.com/office/drawing/2014/main" id="{1F975F6F-F276-4F4B-AE2F-8E303044452A}"/>
              </a:ext>
            </a:extLst>
          </p:cNvPr>
          <p:cNvSpPr>
            <a:spLocks noGrp="1"/>
          </p:cNvSpPr>
          <p:nvPr>
            <p:ph type="body" sz="quarter" idx="14"/>
          </p:nvPr>
        </p:nvSpPr>
        <p:spPr>
          <a:xfrm>
            <a:off x="521494" y="2636838"/>
            <a:ext cx="1984772" cy="3600448"/>
          </a:xfrm>
        </p:spPr>
        <p:txBody>
          <a:bodyPr rIns="180000"/>
          <a:lstStyle>
            <a:lvl1pPr marL="0" indent="0">
              <a:buNone/>
              <a:defRPr/>
            </a:lvl1pPr>
            <a:lvl2pPr marL="505800" indent="0">
              <a:buNone/>
              <a:defRPr/>
            </a:lvl2pPr>
            <a:lvl3pPr marL="963000" indent="0">
              <a:buNone/>
              <a:defRPr/>
            </a:lvl3pPr>
            <a:lvl4pPr marL="1420200" indent="0">
              <a:buNone/>
              <a:defRPr/>
            </a:lvl4pPr>
            <a:lvl5pPr marL="1877400" indent="0">
              <a:buNone/>
              <a:defRPr/>
            </a:lvl5pPr>
          </a:lstStyle>
          <a:p>
            <a:pPr lvl="0"/>
            <a:r>
              <a:rPr lang="en-US"/>
              <a:t>Edit Master text styles</a:t>
            </a:r>
          </a:p>
        </p:txBody>
      </p:sp>
      <p:sp>
        <p:nvSpPr>
          <p:cNvPr id="3" name="Title 2">
            <a:extLst>
              <a:ext uri="{FF2B5EF4-FFF2-40B4-BE49-F238E27FC236}">
                <a16:creationId xmlns:a16="http://schemas.microsoft.com/office/drawing/2014/main" id="{8D4F1FA1-F8C4-4A70-8714-30D127834C57}"/>
              </a:ext>
            </a:extLst>
          </p:cNvPr>
          <p:cNvSpPr>
            <a:spLocks noGrp="1"/>
          </p:cNvSpPr>
          <p:nvPr>
            <p:ph type="title"/>
          </p:nvPr>
        </p:nvSpPr>
        <p:spPr>
          <a:xfrm>
            <a:off x="521494" y="800099"/>
            <a:ext cx="1984772" cy="1764000"/>
          </a:xfrm>
        </p:spPr>
        <p:txBody>
          <a:bodyPr rIns="180000" bIns="180000" anchor="b"/>
          <a:lstStyle/>
          <a:p>
            <a:r>
              <a:rPr lang="en-US"/>
              <a:t>Click to edit Master title style</a:t>
            </a:r>
            <a:endParaRPr lang="nb-NO" dirty="0"/>
          </a:p>
        </p:txBody>
      </p:sp>
      <p:sp>
        <p:nvSpPr>
          <p:cNvPr id="4" name="Content Placeholder 3">
            <a:extLst>
              <a:ext uri="{FF2B5EF4-FFF2-40B4-BE49-F238E27FC236}">
                <a16:creationId xmlns:a16="http://schemas.microsoft.com/office/drawing/2014/main" id="{57409FDF-4C81-4BCA-ADC5-7AE23DDC7CC5}"/>
              </a:ext>
            </a:extLst>
          </p:cNvPr>
          <p:cNvSpPr>
            <a:spLocks noGrp="1"/>
          </p:cNvSpPr>
          <p:nvPr>
            <p:ph sz="quarter" idx="15"/>
          </p:nvPr>
        </p:nvSpPr>
        <p:spPr>
          <a:xfrm>
            <a:off x="2559845" y="800099"/>
            <a:ext cx="6062662" cy="5437188"/>
          </a:xfrm>
          <a:prstGeom prst="rect">
            <a:avLst/>
          </a:prstGeom>
        </p:spPr>
        <p:txBody>
          <a:bodyPr lIns="18000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Tree>
    <p:extLst>
      <p:ext uri="{BB962C8B-B14F-4D97-AF65-F5344CB8AC3E}">
        <p14:creationId xmlns:p14="http://schemas.microsoft.com/office/powerpoint/2010/main" val="39053920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picTx" preserve="1">
  <p:cSld name="Wide image w content be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8326F-7ADC-4CFA-A21A-595F3F82C21D}"/>
              </a:ext>
            </a:extLst>
          </p:cNvPr>
          <p:cNvSpPr>
            <a:spLocks noGrp="1"/>
          </p:cNvSpPr>
          <p:nvPr>
            <p:ph type="title"/>
          </p:nvPr>
        </p:nvSpPr>
        <p:spPr>
          <a:xfrm>
            <a:off x="521494" y="3867847"/>
            <a:ext cx="1984773" cy="2369441"/>
          </a:xfrm>
        </p:spPr>
        <p:txBody>
          <a:bodyPr tIns="180000" rIns="180000" anchor="t"/>
          <a:lstStyle>
            <a:lvl1pPr>
              <a:lnSpc>
                <a:spcPct val="100000"/>
              </a:lnSpc>
              <a:defRPr sz="2400"/>
            </a:lvl1pPr>
          </a:lstStyle>
          <a:p>
            <a:r>
              <a:rPr lang="en-US"/>
              <a:t>Click to edit Master title style</a:t>
            </a:r>
            <a:endParaRPr lang="en-GB" dirty="0"/>
          </a:p>
        </p:txBody>
      </p:sp>
      <p:sp>
        <p:nvSpPr>
          <p:cNvPr id="3" name="Picture Placeholder 2">
            <a:extLst>
              <a:ext uri="{FF2B5EF4-FFF2-40B4-BE49-F238E27FC236}">
                <a16:creationId xmlns:a16="http://schemas.microsoft.com/office/drawing/2014/main" id="{AEFD93E6-D8FD-41B3-ADA5-A3DE5E502876}"/>
              </a:ext>
            </a:extLst>
          </p:cNvPr>
          <p:cNvSpPr>
            <a:spLocks noGrp="1"/>
          </p:cNvSpPr>
          <p:nvPr>
            <p:ph type="pic" idx="1"/>
          </p:nvPr>
        </p:nvSpPr>
        <p:spPr>
          <a:xfrm>
            <a:off x="521493" y="800101"/>
            <a:ext cx="8101013" cy="2987707"/>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946593F6-5C04-42C5-853B-0828D06EBDC8}"/>
              </a:ext>
            </a:extLst>
          </p:cNvPr>
          <p:cNvSpPr>
            <a:spLocks noGrp="1"/>
          </p:cNvSpPr>
          <p:nvPr>
            <p:ph type="body" sz="half" idx="2"/>
          </p:nvPr>
        </p:nvSpPr>
        <p:spPr>
          <a:xfrm>
            <a:off x="2559844" y="3867847"/>
            <a:ext cx="6062663" cy="2369441"/>
          </a:xfrm>
        </p:spPr>
        <p:txBody>
          <a:bodyPr lIns="180000" tIns="288000" r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cxnSp>
        <p:nvCxnSpPr>
          <p:cNvPr id="16" name="Straight Connector 15">
            <a:extLst>
              <a:ext uri="{FF2B5EF4-FFF2-40B4-BE49-F238E27FC236}">
                <a16:creationId xmlns:a16="http://schemas.microsoft.com/office/drawing/2014/main" id="{5D904E5A-6BF9-46B0-9910-7ACB3AFCB9E6}"/>
              </a:ext>
            </a:extLst>
          </p:cNvPr>
          <p:cNvCxnSpPr/>
          <p:nvPr userDrawn="1"/>
        </p:nvCxnSpPr>
        <p:spPr>
          <a:xfrm>
            <a:off x="0" y="6546696"/>
            <a:ext cx="9144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9" name="Slide Number Placeholder 19">
            <a:extLst>
              <a:ext uri="{FF2B5EF4-FFF2-40B4-BE49-F238E27FC236}">
                <a16:creationId xmlns:a16="http://schemas.microsoft.com/office/drawing/2014/main" id="{05DF783A-B52F-42AD-A2BE-6C3FD3EF3FA6}"/>
              </a:ext>
            </a:extLst>
          </p:cNvPr>
          <p:cNvSpPr>
            <a:spLocks noGrp="1"/>
          </p:cNvSpPr>
          <p:nvPr>
            <p:ph type="sldNum" sz="quarter" idx="12"/>
          </p:nvPr>
        </p:nvSpPr>
        <p:spPr>
          <a:xfrm>
            <a:off x="521494" y="6596188"/>
            <a:ext cx="910506" cy="217625"/>
          </a:xfrm>
          <a:prstGeom prst="rect">
            <a:avLst/>
          </a:prstGeom>
        </p:spPr>
        <p:txBody>
          <a:bodyPr/>
          <a:lstStyle/>
          <a:p>
            <a:fld id="{5D1E5300-FC0F-4317-A193-EF6CE9E6F7B5}" type="slidenum">
              <a:rPr lang="en-GB" smtClean="0"/>
              <a:pPr/>
              <a:t>‹#›</a:t>
            </a:fld>
            <a:r>
              <a:rPr lang="en-GB" dirty="0"/>
              <a:t>  </a:t>
            </a:r>
            <a:r>
              <a:rPr lang="en-GB"/>
              <a:t>|  Document Title</a:t>
            </a:r>
            <a:endParaRPr lang="en-GB" dirty="0"/>
          </a:p>
        </p:txBody>
      </p:sp>
    </p:spTree>
    <p:extLst>
      <p:ext uri="{BB962C8B-B14F-4D97-AF65-F5344CB8AC3E}">
        <p14:creationId xmlns:p14="http://schemas.microsoft.com/office/powerpoint/2010/main" val="19071499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picTx" preserve="1">
  <p:cSld name="Right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8326F-7ADC-4CFA-A21A-595F3F82C21D}"/>
              </a:ext>
            </a:extLst>
          </p:cNvPr>
          <p:cNvSpPr>
            <a:spLocks noGrp="1"/>
          </p:cNvSpPr>
          <p:nvPr>
            <p:ph type="title"/>
          </p:nvPr>
        </p:nvSpPr>
        <p:spPr>
          <a:xfrm>
            <a:off x="6637733" y="806483"/>
            <a:ext cx="1984773" cy="1762125"/>
          </a:xfrm>
        </p:spPr>
        <p:txBody>
          <a:bodyPr lIns="180000" tIns="180000" anchor="b"/>
          <a:lstStyle>
            <a:lvl1pPr>
              <a:lnSpc>
                <a:spcPct val="100000"/>
              </a:lnSpc>
              <a:defRPr sz="2400"/>
            </a:lvl1pPr>
          </a:lstStyle>
          <a:p>
            <a:r>
              <a:rPr lang="en-US"/>
              <a:t>Click to edit Master title style</a:t>
            </a:r>
            <a:endParaRPr lang="en-GB" dirty="0"/>
          </a:p>
        </p:txBody>
      </p:sp>
      <p:sp>
        <p:nvSpPr>
          <p:cNvPr id="3" name="Picture Placeholder 2">
            <a:extLst>
              <a:ext uri="{FF2B5EF4-FFF2-40B4-BE49-F238E27FC236}">
                <a16:creationId xmlns:a16="http://schemas.microsoft.com/office/drawing/2014/main" id="{AEFD93E6-D8FD-41B3-ADA5-A3DE5E502876}"/>
              </a:ext>
            </a:extLst>
          </p:cNvPr>
          <p:cNvSpPr>
            <a:spLocks noGrp="1"/>
          </p:cNvSpPr>
          <p:nvPr>
            <p:ph type="pic" idx="1"/>
          </p:nvPr>
        </p:nvSpPr>
        <p:spPr>
          <a:xfrm>
            <a:off x="521493" y="800100"/>
            <a:ext cx="6060281" cy="542131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946593F6-5C04-42C5-853B-0828D06EBDC8}"/>
              </a:ext>
            </a:extLst>
          </p:cNvPr>
          <p:cNvSpPr>
            <a:spLocks noGrp="1"/>
          </p:cNvSpPr>
          <p:nvPr>
            <p:ph type="body" sz="half" idx="2"/>
          </p:nvPr>
        </p:nvSpPr>
        <p:spPr>
          <a:xfrm>
            <a:off x="6636544" y="2653642"/>
            <a:ext cx="1985962" cy="3587750"/>
          </a:xfrm>
        </p:spPr>
        <p:txBody>
          <a:bodyPr lIns="180000" tIns="28800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cxnSp>
        <p:nvCxnSpPr>
          <p:cNvPr id="17" name="Straight Connector 16">
            <a:extLst>
              <a:ext uri="{FF2B5EF4-FFF2-40B4-BE49-F238E27FC236}">
                <a16:creationId xmlns:a16="http://schemas.microsoft.com/office/drawing/2014/main" id="{944C8FAE-2E61-4E6B-950D-8D35BD96BCAA}"/>
              </a:ext>
            </a:extLst>
          </p:cNvPr>
          <p:cNvCxnSpPr/>
          <p:nvPr userDrawn="1"/>
        </p:nvCxnSpPr>
        <p:spPr>
          <a:xfrm>
            <a:off x="0" y="6546696"/>
            <a:ext cx="9144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9" name="Slide Number Placeholder 19">
            <a:extLst>
              <a:ext uri="{FF2B5EF4-FFF2-40B4-BE49-F238E27FC236}">
                <a16:creationId xmlns:a16="http://schemas.microsoft.com/office/drawing/2014/main" id="{0DA0DF23-A4B5-4399-B276-647555101DD7}"/>
              </a:ext>
            </a:extLst>
          </p:cNvPr>
          <p:cNvSpPr>
            <a:spLocks noGrp="1"/>
          </p:cNvSpPr>
          <p:nvPr>
            <p:ph type="sldNum" sz="quarter" idx="12"/>
          </p:nvPr>
        </p:nvSpPr>
        <p:spPr>
          <a:xfrm>
            <a:off x="521494" y="6596188"/>
            <a:ext cx="910506" cy="217625"/>
          </a:xfrm>
          <a:prstGeom prst="rect">
            <a:avLst/>
          </a:prstGeom>
        </p:spPr>
        <p:txBody>
          <a:bodyPr/>
          <a:lstStyle/>
          <a:p>
            <a:fld id="{5D1E5300-FC0F-4317-A193-EF6CE9E6F7B5}" type="slidenum">
              <a:rPr lang="en-GB" smtClean="0"/>
              <a:pPr/>
              <a:t>‹#›</a:t>
            </a:fld>
            <a:r>
              <a:rPr lang="en-GB" dirty="0"/>
              <a:t>  </a:t>
            </a:r>
            <a:r>
              <a:rPr lang="en-GB"/>
              <a:t>|  Document Title</a:t>
            </a:r>
            <a:endParaRPr lang="en-GB" dirty="0"/>
          </a:p>
        </p:txBody>
      </p:sp>
    </p:spTree>
    <p:extLst>
      <p:ext uri="{BB962C8B-B14F-4D97-AF65-F5344CB8AC3E}">
        <p14:creationId xmlns:p14="http://schemas.microsoft.com/office/powerpoint/2010/main" val="13451147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hree column image and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FA82A-D40B-4E23-84E3-79644D3CDD8E}"/>
              </a:ext>
            </a:extLst>
          </p:cNvPr>
          <p:cNvSpPr>
            <a:spLocks noGrp="1"/>
          </p:cNvSpPr>
          <p:nvPr>
            <p:ph type="title"/>
          </p:nvPr>
        </p:nvSpPr>
        <p:spPr/>
        <p:txBody>
          <a:bodyPr anchor="t"/>
          <a:lstStyle/>
          <a:p>
            <a:r>
              <a:rPr lang="en-US"/>
              <a:t>Click to edit Master title style</a:t>
            </a:r>
            <a:endParaRPr lang="en-GB" dirty="0"/>
          </a:p>
        </p:txBody>
      </p:sp>
      <p:sp>
        <p:nvSpPr>
          <p:cNvPr id="7" name="Picture Placeholder 6">
            <a:extLst>
              <a:ext uri="{FF2B5EF4-FFF2-40B4-BE49-F238E27FC236}">
                <a16:creationId xmlns:a16="http://schemas.microsoft.com/office/drawing/2014/main" id="{E7251969-427C-48D2-85E3-C93C8311D358}"/>
              </a:ext>
            </a:extLst>
          </p:cNvPr>
          <p:cNvSpPr>
            <a:spLocks noGrp="1"/>
          </p:cNvSpPr>
          <p:nvPr>
            <p:ph type="pic" sz="quarter" idx="13"/>
          </p:nvPr>
        </p:nvSpPr>
        <p:spPr>
          <a:xfrm>
            <a:off x="521494" y="2023453"/>
            <a:ext cx="2664619" cy="1760538"/>
          </a:xfrm>
        </p:spPr>
        <p:txBody>
          <a:bodyPr/>
          <a:lstStyle/>
          <a:p>
            <a:r>
              <a:rPr lang="en-US"/>
              <a:t>Click icon to add picture</a:t>
            </a:r>
            <a:endParaRPr lang="en-GB"/>
          </a:p>
        </p:txBody>
      </p:sp>
      <p:sp>
        <p:nvSpPr>
          <p:cNvPr id="9" name="Picture Placeholder 8">
            <a:extLst>
              <a:ext uri="{FF2B5EF4-FFF2-40B4-BE49-F238E27FC236}">
                <a16:creationId xmlns:a16="http://schemas.microsoft.com/office/drawing/2014/main" id="{BE46F400-E293-4169-9EF5-5E49E5FB89E6}"/>
              </a:ext>
            </a:extLst>
          </p:cNvPr>
          <p:cNvSpPr>
            <a:spLocks noGrp="1"/>
          </p:cNvSpPr>
          <p:nvPr>
            <p:ph type="pic" sz="quarter" idx="14"/>
          </p:nvPr>
        </p:nvSpPr>
        <p:spPr>
          <a:xfrm>
            <a:off x="3240881" y="2023453"/>
            <a:ext cx="2662238" cy="1760538"/>
          </a:xfrm>
        </p:spPr>
        <p:txBody>
          <a:bodyPr/>
          <a:lstStyle/>
          <a:p>
            <a:r>
              <a:rPr lang="en-US"/>
              <a:t>Click icon to add picture</a:t>
            </a:r>
            <a:endParaRPr lang="en-GB"/>
          </a:p>
        </p:txBody>
      </p:sp>
      <p:sp>
        <p:nvSpPr>
          <p:cNvPr id="11" name="Picture Placeholder 10">
            <a:extLst>
              <a:ext uri="{FF2B5EF4-FFF2-40B4-BE49-F238E27FC236}">
                <a16:creationId xmlns:a16="http://schemas.microsoft.com/office/drawing/2014/main" id="{FBC3ECC8-C305-4C0C-875D-732D6B6ADDCD}"/>
              </a:ext>
            </a:extLst>
          </p:cNvPr>
          <p:cNvSpPr>
            <a:spLocks noGrp="1"/>
          </p:cNvSpPr>
          <p:nvPr>
            <p:ph type="pic" sz="quarter" idx="15"/>
          </p:nvPr>
        </p:nvSpPr>
        <p:spPr>
          <a:xfrm>
            <a:off x="5957888" y="2023453"/>
            <a:ext cx="2664619" cy="1760538"/>
          </a:xfrm>
        </p:spPr>
        <p:txBody>
          <a:bodyPr/>
          <a:lstStyle/>
          <a:p>
            <a:r>
              <a:rPr lang="en-US"/>
              <a:t>Click icon to add picture</a:t>
            </a:r>
            <a:endParaRPr lang="en-GB"/>
          </a:p>
        </p:txBody>
      </p:sp>
      <p:sp>
        <p:nvSpPr>
          <p:cNvPr id="13" name="Text Placeholder 12">
            <a:extLst>
              <a:ext uri="{FF2B5EF4-FFF2-40B4-BE49-F238E27FC236}">
                <a16:creationId xmlns:a16="http://schemas.microsoft.com/office/drawing/2014/main" id="{0C247620-8094-4788-8C24-2157F205A77C}"/>
              </a:ext>
            </a:extLst>
          </p:cNvPr>
          <p:cNvSpPr>
            <a:spLocks noGrp="1"/>
          </p:cNvSpPr>
          <p:nvPr>
            <p:ph type="body" sz="quarter" idx="16"/>
          </p:nvPr>
        </p:nvSpPr>
        <p:spPr>
          <a:xfrm>
            <a:off x="521494" y="3869084"/>
            <a:ext cx="2664619" cy="539750"/>
          </a:xfrm>
          <a:solidFill>
            <a:srgbClr val="00707A"/>
          </a:solidFill>
        </p:spPr>
        <p:txBody>
          <a:bodyPr lIns="108000" tIns="72000" rIns="108000" bIns="72000" anchor="ctr"/>
          <a:lstStyle>
            <a:lvl1pPr marL="0" indent="0" algn="ctr">
              <a:buNone/>
              <a:defRPr>
                <a:solidFill>
                  <a:schemeClr val="bg1"/>
                </a:solidFill>
                <a:latin typeface="+mj-lt"/>
                <a:ea typeface="Verdana" panose="020B0604030504040204" pitchFamily="34" charset="0"/>
                <a:cs typeface="Verdana" panose="020B0604030504040204" pitchFamily="34" charset="0"/>
              </a:defRPr>
            </a:lvl1pPr>
            <a:lvl2pPr marL="505800" indent="0">
              <a:buNone/>
              <a:defRPr/>
            </a:lvl2pPr>
            <a:lvl3pPr marL="963000" indent="0">
              <a:buNone/>
              <a:defRPr/>
            </a:lvl3pPr>
            <a:lvl4pPr marL="1420200" indent="0">
              <a:buNone/>
              <a:defRPr/>
            </a:lvl4pPr>
            <a:lvl5pPr marL="1877400" indent="0">
              <a:buNone/>
              <a:defRPr/>
            </a:lvl5pPr>
          </a:lstStyle>
          <a:p>
            <a:pPr lvl="0"/>
            <a:r>
              <a:rPr lang="en-US"/>
              <a:t>Edit Master text styles</a:t>
            </a:r>
          </a:p>
        </p:txBody>
      </p:sp>
      <p:sp>
        <p:nvSpPr>
          <p:cNvPr id="15" name="Text Placeholder 14">
            <a:extLst>
              <a:ext uri="{FF2B5EF4-FFF2-40B4-BE49-F238E27FC236}">
                <a16:creationId xmlns:a16="http://schemas.microsoft.com/office/drawing/2014/main" id="{E0030F90-F52A-4AC2-B0ED-92D9015CF87A}"/>
              </a:ext>
            </a:extLst>
          </p:cNvPr>
          <p:cNvSpPr>
            <a:spLocks noGrp="1"/>
          </p:cNvSpPr>
          <p:nvPr>
            <p:ph type="body" sz="quarter" idx="17"/>
          </p:nvPr>
        </p:nvSpPr>
        <p:spPr>
          <a:xfrm>
            <a:off x="521494" y="4480272"/>
            <a:ext cx="2664619" cy="1757362"/>
          </a:xfrm>
          <a:solidFill>
            <a:srgbClr val="DEECEE"/>
          </a:solidFill>
        </p:spPr>
        <p:txBody>
          <a:bodyPr lIns="108000" tIns="180000" rIns="108000" bIns="180000">
            <a:noAutofit/>
          </a:bodyPr>
          <a:lstStyle>
            <a:lvl1pPr marL="48600" indent="0">
              <a:buFontTx/>
              <a:buNone/>
              <a:defRPr sz="1400"/>
            </a:lvl1pPr>
            <a:lvl2pPr marL="505800" indent="0">
              <a:buFontTx/>
              <a:buNone/>
              <a:defRPr/>
            </a:lvl2pPr>
            <a:lvl3pPr marL="963000" indent="0">
              <a:buFontTx/>
              <a:buNone/>
              <a:defRPr/>
            </a:lvl3pPr>
            <a:lvl4pPr marL="1420200" indent="0">
              <a:buFontTx/>
              <a:buNone/>
              <a:defRPr/>
            </a:lvl4pPr>
            <a:lvl5pPr marL="1877400" indent="0">
              <a:buFontTx/>
              <a:buNone/>
              <a:defRPr/>
            </a:lvl5pPr>
          </a:lstStyle>
          <a:p>
            <a:pPr lvl="0"/>
            <a:r>
              <a:rPr lang="en-US"/>
              <a:t>Edit Master text styles</a:t>
            </a:r>
          </a:p>
        </p:txBody>
      </p:sp>
      <p:sp>
        <p:nvSpPr>
          <p:cNvPr id="16" name="Text Placeholder 12">
            <a:extLst>
              <a:ext uri="{FF2B5EF4-FFF2-40B4-BE49-F238E27FC236}">
                <a16:creationId xmlns:a16="http://schemas.microsoft.com/office/drawing/2014/main" id="{B8B28E43-FC3A-4E3C-B7A4-BFAC3F6291F2}"/>
              </a:ext>
            </a:extLst>
          </p:cNvPr>
          <p:cNvSpPr>
            <a:spLocks noGrp="1"/>
          </p:cNvSpPr>
          <p:nvPr>
            <p:ph type="body" sz="quarter" idx="18"/>
          </p:nvPr>
        </p:nvSpPr>
        <p:spPr>
          <a:xfrm>
            <a:off x="3242923" y="3869084"/>
            <a:ext cx="2664619" cy="539750"/>
          </a:xfrm>
          <a:solidFill>
            <a:srgbClr val="00707A"/>
          </a:solidFill>
        </p:spPr>
        <p:txBody>
          <a:bodyPr lIns="108000" tIns="72000" rIns="108000" bIns="72000" anchor="ctr"/>
          <a:lstStyle>
            <a:lvl1pPr marL="0" indent="0" algn="ctr">
              <a:buNone/>
              <a:defRPr>
                <a:solidFill>
                  <a:schemeClr val="bg1"/>
                </a:solidFill>
                <a:latin typeface="+mj-lt"/>
                <a:ea typeface="Verdana" panose="020B0604030504040204" pitchFamily="34" charset="0"/>
                <a:cs typeface="Verdana" panose="020B0604030504040204" pitchFamily="34" charset="0"/>
              </a:defRPr>
            </a:lvl1pPr>
            <a:lvl2pPr marL="505800" indent="0">
              <a:buNone/>
              <a:defRPr/>
            </a:lvl2pPr>
            <a:lvl3pPr marL="963000" indent="0">
              <a:buNone/>
              <a:defRPr/>
            </a:lvl3pPr>
            <a:lvl4pPr marL="1420200" indent="0">
              <a:buNone/>
              <a:defRPr/>
            </a:lvl4pPr>
            <a:lvl5pPr marL="1877400" indent="0">
              <a:buNone/>
              <a:defRPr/>
            </a:lvl5pPr>
          </a:lstStyle>
          <a:p>
            <a:pPr lvl="0"/>
            <a:r>
              <a:rPr lang="en-US"/>
              <a:t>Edit Master text styles</a:t>
            </a:r>
          </a:p>
        </p:txBody>
      </p:sp>
      <p:sp>
        <p:nvSpPr>
          <p:cNvPr id="17" name="Text Placeholder 14">
            <a:extLst>
              <a:ext uri="{FF2B5EF4-FFF2-40B4-BE49-F238E27FC236}">
                <a16:creationId xmlns:a16="http://schemas.microsoft.com/office/drawing/2014/main" id="{D1324929-B8EB-44EC-8FF5-2C28A9CF9EAA}"/>
              </a:ext>
            </a:extLst>
          </p:cNvPr>
          <p:cNvSpPr>
            <a:spLocks noGrp="1"/>
          </p:cNvSpPr>
          <p:nvPr>
            <p:ph type="body" sz="quarter" idx="19"/>
          </p:nvPr>
        </p:nvSpPr>
        <p:spPr>
          <a:xfrm>
            <a:off x="3242923" y="4480272"/>
            <a:ext cx="2664619" cy="1757362"/>
          </a:xfrm>
          <a:solidFill>
            <a:srgbClr val="DEECEE"/>
          </a:solidFill>
        </p:spPr>
        <p:txBody>
          <a:bodyPr lIns="108000" tIns="180000" rIns="108000" bIns="180000">
            <a:noAutofit/>
          </a:bodyPr>
          <a:lstStyle>
            <a:lvl1pPr marL="48600" indent="0">
              <a:buFontTx/>
              <a:buNone/>
              <a:defRPr sz="1400"/>
            </a:lvl1pPr>
            <a:lvl2pPr marL="505800" indent="0">
              <a:buFontTx/>
              <a:buNone/>
              <a:defRPr/>
            </a:lvl2pPr>
            <a:lvl3pPr marL="963000" indent="0">
              <a:buFontTx/>
              <a:buNone/>
              <a:defRPr/>
            </a:lvl3pPr>
            <a:lvl4pPr marL="1420200" indent="0">
              <a:buFontTx/>
              <a:buNone/>
              <a:defRPr/>
            </a:lvl4pPr>
            <a:lvl5pPr marL="1877400" indent="0">
              <a:buFontTx/>
              <a:buNone/>
              <a:defRPr/>
            </a:lvl5pPr>
          </a:lstStyle>
          <a:p>
            <a:pPr lvl="0"/>
            <a:r>
              <a:rPr lang="en-US"/>
              <a:t>Edit Master text styles</a:t>
            </a:r>
          </a:p>
        </p:txBody>
      </p:sp>
      <p:sp>
        <p:nvSpPr>
          <p:cNvPr id="18" name="Text Placeholder 12">
            <a:extLst>
              <a:ext uri="{FF2B5EF4-FFF2-40B4-BE49-F238E27FC236}">
                <a16:creationId xmlns:a16="http://schemas.microsoft.com/office/drawing/2014/main" id="{65952D41-90C0-4970-97E4-DCC2E9111D0B}"/>
              </a:ext>
            </a:extLst>
          </p:cNvPr>
          <p:cNvSpPr>
            <a:spLocks noGrp="1"/>
          </p:cNvSpPr>
          <p:nvPr>
            <p:ph type="body" sz="quarter" idx="20"/>
          </p:nvPr>
        </p:nvSpPr>
        <p:spPr>
          <a:xfrm>
            <a:off x="5953467" y="3869084"/>
            <a:ext cx="2664619" cy="539750"/>
          </a:xfrm>
          <a:solidFill>
            <a:srgbClr val="00707A"/>
          </a:solidFill>
        </p:spPr>
        <p:txBody>
          <a:bodyPr lIns="108000" tIns="72000" rIns="108000" bIns="72000" anchor="ctr"/>
          <a:lstStyle>
            <a:lvl1pPr marL="0" indent="0" algn="ctr">
              <a:buNone/>
              <a:defRPr>
                <a:solidFill>
                  <a:schemeClr val="bg1"/>
                </a:solidFill>
                <a:latin typeface="+mj-lt"/>
                <a:ea typeface="Verdana" panose="020B0604030504040204" pitchFamily="34" charset="0"/>
                <a:cs typeface="Verdana" panose="020B0604030504040204" pitchFamily="34" charset="0"/>
              </a:defRPr>
            </a:lvl1pPr>
            <a:lvl2pPr marL="505800" indent="0">
              <a:buNone/>
              <a:defRPr/>
            </a:lvl2pPr>
            <a:lvl3pPr marL="963000" indent="0">
              <a:buNone/>
              <a:defRPr/>
            </a:lvl3pPr>
            <a:lvl4pPr marL="1420200" indent="0">
              <a:buNone/>
              <a:defRPr/>
            </a:lvl4pPr>
            <a:lvl5pPr marL="1877400" indent="0">
              <a:buNone/>
              <a:defRPr/>
            </a:lvl5pPr>
          </a:lstStyle>
          <a:p>
            <a:pPr lvl="0"/>
            <a:r>
              <a:rPr lang="en-US"/>
              <a:t>Edit Master text styles</a:t>
            </a:r>
          </a:p>
        </p:txBody>
      </p:sp>
      <p:sp>
        <p:nvSpPr>
          <p:cNvPr id="19" name="Text Placeholder 14">
            <a:extLst>
              <a:ext uri="{FF2B5EF4-FFF2-40B4-BE49-F238E27FC236}">
                <a16:creationId xmlns:a16="http://schemas.microsoft.com/office/drawing/2014/main" id="{AE74CFD7-A4E4-43FE-9998-D7E8ADED458B}"/>
              </a:ext>
            </a:extLst>
          </p:cNvPr>
          <p:cNvSpPr>
            <a:spLocks noGrp="1"/>
          </p:cNvSpPr>
          <p:nvPr>
            <p:ph type="body" sz="quarter" idx="21"/>
          </p:nvPr>
        </p:nvSpPr>
        <p:spPr>
          <a:xfrm>
            <a:off x="5953467" y="4480272"/>
            <a:ext cx="2664619" cy="1757362"/>
          </a:xfrm>
          <a:solidFill>
            <a:srgbClr val="DEECEE"/>
          </a:solidFill>
        </p:spPr>
        <p:txBody>
          <a:bodyPr lIns="108000" tIns="180000" rIns="108000" bIns="180000">
            <a:noAutofit/>
          </a:bodyPr>
          <a:lstStyle>
            <a:lvl1pPr marL="48600" indent="0">
              <a:buFontTx/>
              <a:buNone/>
              <a:defRPr sz="1400"/>
            </a:lvl1pPr>
            <a:lvl2pPr marL="505800" indent="0">
              <a:buFontTx/>
              <a:buNone/>
              <a:defRPr/>
            </a:lvl2pPr>
            <a:lvl3pPr marL="963000" indent="0">
              <a:buFontTx/>
              <a:buNone/>
              <a:defRPr/>
            </a:lvl3pPr>
            <a:lvl4pPr marL="1420200" indent="0">
              <a:buFontTx/>
              <a:buNone/>
              <a:defRPr/>
            </a:lvl4pPr>
            <a:lvl5pPr marL="1877400" indent="0">
              <a:buFontTx/>
              <a:buNone/>
              <a:defRPr/>
            </a:lvl5pPr>
          </a:lstStyle>
          <a:p>
            <a:pPr lvl="0"/>
            <a:r>
              <a:rPr lang="en-US"/>
              <a:t>Edit Master text styles</a:t>
            </a:r>
          </a:p>
        </p:txBody>
      </p:sp>
      <p:cxnSp>
        <p:nvCxnSpPr>
          <p:cNvPr id="23" name="Straight Connector 22">
            <a:extLst>
              <a:ext uri="{FF2B5EF4-FFF2-40B4-BE49-F238E27FC236}">
                <a16:creationId xmlns:a16="http://schemas.microsoft.com/office/drawing/2014/main" id="{96670F45-E58B-4184-92A9-D9540C48C0F3}"/>
              </a:ext>
            </a:extLst>
          </p:cNvPr>
          <p:cNvCxnSpPr/>
          <p:nvPr userDrawn="1"/>
        </p:nvCxnSpPr>
        <p:spPr>
          <a:xfrm>
            <a:off x="0" y="6546696"/>
            <a:ext cx="9144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22" name="Slide Number Placeholder 19">
            <a:extLst>
              <a:ext uri="{FF2B5EF4-FFF2-40B4-BE49-F238E27FC236}">
                <a16:creationId xmlns:a16="http://schemas.microsoft.com/office/drawing/2014/main" id="{F1F39B4C-364B-4AFC-B899-8DD61C19D9CE}"/>
              </a:ext>
            </a:extLst>
          </p:cNvPr>
          <p:cNvSpPr>
            <a:spLocks noGrp="1"/>
          </p:cNvSpPr>
          <p:nvPr>
            <p:ph type="sldNum" sz="quarter" idx="12"/>
          </p:nvPr>
        </p:nvSpPr>
        <p:spPr>
          <a:xfrm>
            <a:off x="521494" y="6596188"/>
            <a:ext cx="910506" cy="217625"/>
          </a:xfrm>
          <a:prstGeom prst="rect">
            <a:avLst/>
          </a:prstGeom>
        </p:spPr>
        <p:txBody>
          <a:bodyPr/>
          <a:lstStyle/>
          <a:p>
            <a:fld id="{5D1E5300-FC0F-4317-A193-EF6CE9E6F7B5}" type="slidenum">
              <a:rPr lang="en-GB" smtClean="0"/>
              <a:pPr/>
              <a:t>‹#›</a:t>
            </a:fld>
            <a:r>
              <a:rPr lang="en-GB" dirty="0"/>
              <a:t>  </a:t>
            </a:r>
            <a:r>
              <a:rPr lang="en-GB"/>
              <a:t>|  Document Title</a:t>
            </a:r>
            <a:endParaRPr lang="en-GB" dirty="0"/>
          </a:p>
        </p:txBody>
      </p:sp>
    </p:spTree>
    <p:extLst>
      <p:ext uri="{BB962C8B-B14F-4D97-AF65-F5344CB8AC3E}">
        <p14:creationId xmlns:p14="http://schemas.microsoft.com/office/powerpoint/2010/main" val="32480231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CCCFB-02E9-4461-933C-7C1EAD815E76}"/>
              </a:ext>
            </a:extLst>
          </p:cNvPr>
          <p:cNvSpPr>
            <a:spLocks noGrp="1"/>
          </p:cNvSpPr>
          <p:nvPr>
            <p:ph type="title"/>
          </p:nvPr>
        </p:nvSpPr>
        <p:spPr>
          <a:xfrm>
            <a:off x="521494" y="811228"/>
            <a:ext cx="8101013" cy="1145313"/>
          </a:xfrm>
        </p:spPr>
        <p:txBody>
          <a:bodyPr anchor="t"/>
          <a:lstStyle/>
          <a:p>
            <a:r>
              <a:rPr lang="en-US"/>
              <a:t>Click to edit Master title style</a:t>
            </a:r>
            <a:endParaRPr lang="en-GB" dirty="0"/>
          </a:p>
        </p:txBody>
      </p:sp>
      <p:cxnSp>
        <p:nvCxnSpPr>
          <p:cNvPr id="9" name="Straight Connector 8">
            <a:extLst>
              <a:ext uri="{FF2B5EF4-FFF2-40B4-BE49-F238E27FC236}">
                <a16:creationId xmlns:a16="http://schemas.microsoft.com/office/drawing/2014/main" id="{BFF3FF8F-67FD-498C-8BD0-0B3BE1C26337}"/>
              </a:ext>
            </a:extLst>
          </p:cNvPr>
          <p:cNvCxnSpPr/>
          <p:nvPr userDrawn="1"/>
        </p:nvCxnSpPr>
        <p:spPr>
          <a:xfrm>
            <a:off x="0" y="6546696"/>
            <a:ext cx="9144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7" name="Slide Number Placeholder 19">
            <a:extLst>
              <a:ext uri="{FF2B5EF4-FFF2-40B4-BE49-F238E27FC236}">
                <a16:creationId xmlns:a16="http://schemas.microsoft.com/office/drawing/2014/main" id="{F5CB2508-A946-42A2-A6CA-3E88C1AEB0A4}"/>
              </a:ext>
            </a:extLst>
          </p:cNvPr>
          <p:cNvSpPr>
            <a:spLocks noGrp="1"/>
          </p:cNvSpPr>
          <p:nvPr>
            <p:ph type="sldNum" sz="quarter" idx="12"/>
          </p:nvPr>
        </p:nvSpPr>
        <p:spPr>
          <a:xfrm>
            <a:off x="521494" y="6596188"/>
            <a:ext cx="910506" cy="217625"/>
          </a:xfrm>
          <a:prstGeom prst="rect">
            <a:avLst/>
          </a:prstGeom>
        </p:spPr>
        <p:txBody>
          <a:bodyPr/>
          <a:lstStyle/>
          <a:p>
            <a:fld id="{5D1E5300-FC0F-4317-A193-EF6CE9E6F7B5}" type="slidenum">
              <a:rPr lang="en-GB" smtClean="0"/>
              <a:pPr/>
              <a:t>‹#›</a:t>
            </a:fld>
            <a:r>
              <a:rPr lang="en-GB" dirty="0"/>
              <a:t>  </a:t>
            </a:r>
            <a:r>
              <a:rPr lang="en-GB"/>
              <a:t>|  Document Title</a:t>
            </a:r>
            <a:endParaRPr lang="en-GB" dirty="0"/>
          </a:p>
        </p:txBody>
      </p:sp>
    </p:spTree>
    <p:extLst>
      <p:ext uri="{BB962C8B-B14F-4D97-AF65-F5344CB8AC3E}">
        <p14:creationId xmlns:p14="http://schemas.microsoft.com/office/powerpoint/2010/main" val="8975684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32F0ABF5-3B7F-4790-9896-20E1719DDD90}"/>
              </a:ext>
            </a:extLst>
          </p:cNvPr>
          <p:cNvCxnSpPr/>
          <p:nvPr userDrawn="1"/>
        </p:nvCxnSpPr>
        <p:spPr>
          <a:xfrm>
            <a:off x="0" y="6546696"/>
            <a:ext cx="9144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6" name="Slide Number Placeholder 19">
            <a:extLst>
              <a:ext uri="{FF2B5EF4-FFF2-40B4-BE49-F238E27FC236}">
                <a16:creationId xmlns:a16="http://schemas.microsoft.com/office/drawing/2014/main" id="{D40944BA-5CC2-47BA-863C-43A8F243D9C1}"/>
              </a:ext>
            </a:extLst>
          </p:cNvPr>
          <p:cNvSpPr>
            <a:spLocks noGrp="1"/>
          </p:cNvSpPr>
          <p:nvPr>
            <p:ph type="sldNum" sz="quarter" idx="12"/>
          </p:nvPr>
        </p:nvSpPr>
        <p:spPr>
          <a:xfrm>
            <a:off x="521494" y="6596188"/>
            <a:ext cx="910506" cy="217625"/>
          </a:xfrm>
          <a:prstGeom prst="rect">
            <a:avLst/>
          </a:prstGeom>
        </p:spPr>
        <p:txBody>
          <a:bodyPr/>
          <a:lstStyle/>
          <a:p>
            <a:fld id="{5D1E5300-FC0F-4317-A193-EF6CE9E6F7B5}" type="slidenum">
              <a:rPr lang="en-GB" smtClean="0"/>
              <a:pPr/>
              <a:t>‹#›</a:t>
            </a:fld>
            <a:r>
              <a:rPr lang="en-GB" dirty="0"/>
              <a:t>  </a:t>
            </a:r>
            <a:r>
              <a:rPr lang="en-GB"/>
              <a:t>|  Document Title</a:t>
            </a:r>
            <a:endParaRPr lang="en-GB" dirty="0"/>
          </a:p>
        </p:txBody>
      </p:sp>
    </p:spTree>
    <p:extLst>
      <p:ext uri="{BB962C8B-B14F-4D97-AF65-F5344CB8AC3E}">
        <p14:creationId xmlns:p14="http://schemas.microsoft.com/office/powerpoint/2010/main" val="3968761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M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521494" y="800100"/>
            <a:ext cx="4023123" cy="3520600"/>
          </a:xfrm>
          <a:noFill/>
        </p:spPr>
        <p:txBody>
          <a:bodyPr tIns="0" bIns="0" anchor="b"/>
          <a:lstStyle>
            <a:lvl1pPr algn="l">
              <a:lnSpc>
                <a:spcPct val="100000"/>
              </a:lnSpc>
              <a:defRPr sz="3200">
                <a:solidFill>
                  <a:schemeClr val="accent1"/>
                </a:solidFill>
              </a:defRPr>
            </a:lvl1pPr>
          </a:lstStyle>
          <a:p>
            <a:r>
              <a:rPr lang="en-US"/>
              <a:t>Click to edit Master title style</a:t>
            </a:r>
            <a:endParaRPr lang="en-GB" dirty="0"/>
          </a:p>
        </p:txBody>
      </p:sp>
      <p:sp>
        <p:nvSpPr>
          <p:cNvPr id="33" name="Undertittel 2">
            <a:extLst>
              <a:ext uri="{FF2B5EF4-FFF2-40B4-BE49-F238E27FC236}">
                <a16:creationId xmlns:a16="http://schemas.microsoft.com/office/drawing/2014/main" id="{D8E30F04-5BFA-4CD7-919B-F181C8844131}"/>
              </a:ext>
            </a:extLst>
          </p:cNvPr>
          <p:cNvSpPr>
            <a:spLocks noGrp="1"/>
          </p:cNvSpPr>
          <p:nvPr>
            <p:ph type="subTitle" idx="1"/>
          </p:nvPr>
        </p:nvSpPr>
        <p:spPr>
          <a:xfrm>
            <a:off x="521100" y="4399200"/>
            <a:ext cx="4001400" cy="1296000"/>
          </a:xfrm>
        </p:spPr>
        <p:txBody>
          <a:bodyPr/>
          <a:lstStyle>
            <a:lvl1pPr marL="0" indent="0" algn="l">
              <a:spcBef>
                <a:spcPts val="0"/>
              </a:spcBef>
              <a:spcAft>
                <a:spcPts val="0"/>
              </a:spcAft>
              <a:buNone/>
              <a:defRPr sz="1800" spc="0" baseline="0">
                <a:solidFill>
                  <a:srgbClr val="10344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dirty="0"/>
          </a:p>
        </p:txBody>
      </p:sp>
      <p:grpSp>
        <p:nvGrpSpPr>
          <p:cNvPr id="32" name="Group 31">
            <a:extLst>
              <a:ext uri="{FF2B5EF4-FFF2-40B4-BE49-F238E27FC236}">
                <a16:creationId xmlns:a16="http://schemas.microsoft.com/office/drawing/2014/main" id="{51B3120C-01DC-4D1E-BAD1-12AE7C68C025}"/>
              </a:ext>
            </a:extLst>
          </p:cNvPr>
          <p:cNvGrpSpPr/>
          <p:nvPr userDrawn="1"/>
        </p:nvGrpSpPr>
        <p:grpSpPr>
          <a:xfrm>
            <a:off x="9226522" y="1854301"/>
            <a:ext cx="116654" cy="1166719"/>
            <a:chOff x="12302028" y="1799637"/>
            <a:chExt cx="155539" cy="1166719"/>
          </a:xfrm>
        </p:grpSpPr>
        <p:sp>
          <p:nvSpPr>
            <p:cNvPr id="34" name="Rectangle 156">
              <a:extLst>
                <a:ext uri="{FF2B5EF4-FFF2-40B4-BE49-F238E27FC236}">
                  <a16:creationId xmlns:a16="http://schemas.microsoft.com/office/drawing/2014/main" id="{CEAE09E1-30F6-49A0-AA7F-B61C77317063}"/>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5" name="Rectangle 157">
              <a:extLst>
                <a:ext uri="{FF2B5EF4-FFF2-40B4-BE49-F238E27FC236}">
                  <a16:creationId xmlns:a16="http://schemas.microsoft.com/office/drawing/2014/main" id="{E4087A33-4989-422F-9E6A-78C8231F2439}"/>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6" name="Rectangle 158">
              <a:extLst>
                <a:ext uri="{FF2B5EF4-FFF2-40B4-BE49-F238E27FC236}">
                  <a16:creationId xmlns:a16="http://schemas.microsoft.com/office/drawing/2014/main" id="{5C766812-18BE-424E-BD77-1AAEDC2285D5}"/>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7" name="Rectangle 173">
              <a:extLst>
                <a:ext uri="{FF2B5EF4-FFF2-40B4-BE49-F238E27FC236}">
                  <a16:creationId xmlns:a16="http://schemas.microsoft.com/office/drawing/2014/main" id="{16E5E7FF-6B95-4E3D-B70D-E8A0DFEEFAC3}"/>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8" name="Rectangle 183">
              <a:extLst>
                <a:ext uri="{FF2B5EF4-FFF2-40B4-BE49-F238E27FC236}">
                  <a16:creationId xmlns:a16="http://schemas.microsoft.com/office/drawing/2014/main" id="{623DBF0C-E9D8-4B21-A529-0BF4E8E80E47}"/>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9" name="Rectangle 200">
              <a:extLst>
                <a:ext uri="{FF2B5EF4-FFF2-40B4-BE49-F238E27FC236}">
                  <a16:creationId xmlns:a16="http://schemas.microsoft.com/office/drawing/2014/main" id="{BA97524D-C70A-4292-95A2-8F60FFE8430E}"/>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grpSp>
      <p:grpSp>
        <p:nvGrpSpPr>
          <p:cNvPr id="40" name="Group 39">
            <a:extLst>
              <a:ext uri="{FF2B5EF4-FFF2-40B4-BE49-F238E27FC236}">
                <a16:creationId xmlns:a16="http://schemas.microsoft.com/office/drawing/2014/main" id="{745004F8-FC5D-4341-B352-DC271C33CEE1}"/>
              </a:ext>
            </a:extLst>
          </p:cNvPr>
          <p:cNvGrpSpPr/>
          <p:nvPr userDrawn="1"/>
        </p:nvGrpSpPr>
        <p:grpSpPr>
          <a:xfrm>
            <a:off x="9226522" y="0"/>
            <a:ext cx="116654" cy="1509130"/>
            <a:chOff x="12302028" y="154594"/>
            <a:chExt cx="155539" cy="1509130"/>
          </a:xfrm>
        </p:grpSpPr>
        <p:sp>
          <p:nvSpPr>
            <p:cNvPr id="41" name="Rectangle 188">
              <a:extLst>
                <a:ext uri="{FF2B5EF4-FFF2-40B4-BE49-F238E27FC236}">
                  <a16:creationId xmlns:a16="http://schemas.microsoft.com/office/drawing/2014/main" id="{C1DEB8D0-96A8-4205-92A4-31D0C5F2268A}"/>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2" name="Rectangle 189">
              <a:extLst>
                <a:ext uri="{FF2B5EF4-FFF2-40B4-BE49-F238E27FC236}">
                  <a16:creationId xmlns:a16="http://schemas.microsoft.com/office/drawing/2014/main" id="{4692EC3B-1E77-4307-A00C-B645448131CF}"/>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3" name="Rectangle 190">
              <a:extLst>
                <a:ext uri="{FF2B5EF4-FFF2-40B4-BE49-F238E27FC236}">
                  <a16:creationId xmlns:a16="http://schemas.microsoft.com/office/drawing/2014/main" id="{45F4E8F8-D3AA-42A6-ADA6-BAAEE219F4B0}"/>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4" name="Rectangle 191">
              <a:extLst>
                <a:ext uri="{FF2B5EF4-FFF2-40B4-BE49-F238E27FC236}">
                  <a16:creationId xmlns:a16="http://schemas.microsoft.com/office/drawing/2014/main" id="{7FAB58C1-40F9-4054-96B5-6B7C39C88515}"/>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5" name="Rectangle 192">
              <a:extLst>
                <a:ext uri="{FF2B5EF4-FFF2-40B4-BE49-F238E27FC236}">
                  <a16:creationId xmlns:a16="http://schemas.microsoft.com/office/drawing/2014/main" id="{8BD4D132-4A56-4F1D-8E8A-F8A71AE7886D}"/>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6" name="Rectangle 31">
              <a:extLst>
                <a:ext uri="{FF2B5EF4-FFF2-40B4-BE49-F238E27FC236}">
                  <a16:creationId xmlns:a16="http://schemas.microsoft.com/office/drawing/2014/main" id="{3F22A6BA-40AD-404D-A6EC-AC4778996C1A}"/>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7" name="Rectangle 33">
              <a:extLst>
                <a:ext uri="{FF2B5EF4-FFF2-40B4-BE49-F238E27FC236}">
                  <a16:creationId xmlns:a16="http://schemas.microsoft.com/office/drawing/2014/main" id="{59492E51-BE3E-4EC1-BACC-BCD60D4D418B}"/>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48" name="Rectangle 192">
              <a:extLst>
                <a:ext uri="{FF2B5EF4-FFF2-40B4-BE49-F238E27FC236}">
                  <a16:creationId xmlns:a16="http://schemas.microsoft.com/office/drawing/2014/main" id="{D9A037EC-0D46-4123-8D9D-852BCE3F6515}"/>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49" name="Group 48">
            <a:extLst>
              <a:ext uri="{FF2B5EF4-FFF2-40B4-BE49-F238E27FC236}">
                <a16:creationId xmlns:a16="http://schemas.microsoft.com/office/drawing/2014/main" id="{2B49321C-094B-4A57-8BCE-4DC8E7E9134C}"/>
              </a:ext>
            </a:extLst>
          </p:cNvPr>
          <p:cNvGrpSpPr/>
          <p:nvPr userDrawn="1"/>
        </p:nvGrpSpPr>
        <p:grpSpPr>
          <a:xfrm>
            <a:off x="9226522" y="3366188"/>
            <a:ext cx="116654" cy="3491812"/>
            <a:chOff x="12302028" y="3266863"/>
            <a:chExt cx="155539" cy="3491812"/>
          </a:xfrm>
        </p:grpSpPr>
        <p:sp>
          <p:nvSpPr>
            <p:cNvPr id="50" name="Rectangle 174">
              <a:extLst>
                <a:ext uri="{FF2B5EF4-FFF2-40B4-BE49-F238E27FC236}">
                  <a16:creationId xmlns:a16="http://schemas.microsoft.com/office/drawing/2014/main" id="{C48F8B1C-FCF2-4562-8F1B-C4754FC0A23D}"/>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51" name="Rectangle 175">
              <a:extLst>
                <a:ext uri="{FF2B5EF4-FFF2-40B4-BE49-F238E27FC236}">
                  <a16:creationId xmlns:a16="http://schemas.microsoft.com/office/drawing/2014/main" id="{F721F277-9796-4915-B8B9-560D36C2E961}"/>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52" name="Rectangle 176">
              <a:extLst>
                <a:ext uri="{FF2B5EF4-FFF2-40B4-BE49-F238E27FC236}">
                  <a16:creationId xmlns:a16="http://schemas.microsoft.com/office/drawing/2014/main" id="{FAC2CB57-CED1-4AEB-B34F-78A8C03A9C37}"/>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53" name="Rectangle 189">
              <a:extLst>
                <a:ext uri="{FF2B5EF4-FFF2-40B4-BE49-F238E27FC236}">
                  <a16:creationId xmlns:a16="http://schemas.microsoft.com/office/drawing/2014/main" id="{4041210E-EB57-4EAF-B7C8-7E5A2974C19D}"/>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54" name="Rectangle 190">
              <a:extLst>
                <a:ext uri="{FF2B5EF4-FFF2-40B4-BE49-F238E27FC236}">
                  <a16:creationId xmlns:a16="http://schemas.microsoft.com/office/drawing/2014/main" id="{1DDAD817-2119-4950-9300-2C9B6DB953E8}"/>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55" name="Rectangle 191">
              <a:extLst>
                <a:ext uri="{FF2B5EF4-FFF2-40B4-BE49-F238E27FC236}">
                  <a16:creationId xmlns:a16="http://schemas.microsoft.com/office/drawing/2014/main" id="{2043191A-9851-44E1-94EF-CBD66BB6CD41}"/>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56" name="Rectangle 183">
              <a:extLst>
                <a:ext uri="{FF2B5EF4-FFF2-40B4-BE49-F238E27FC236}">
                  <a16:creationId xmlns:a16="http://schemas.microsoft.com/office/drawing/2014/main" id="{908469B3-42FB-4EF1-B628-8B51DEBB0F66}"/>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57" name="Rectangle 173">
              <a:extLst>
                <a:ext uri="{FF2B5EF4-FFF2-40B4-BE49-F238E27FC236}">
                  <a16:creationId xmlns:a16="http://schemas.microsoft.com/office/drawing/2014/main" id="{41C9D044-8771-445B-9EFC-2EA535AA5020}"/>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58" name="Rectangle 156">
              <a:extLst>
                <a:ext uri="{FF2B5EF4-FFF2-40B4-BE49-F238E27FC236}">
                  <a16:creationId xmlns:a16="http://schemas.microsoft.com/office/drawing/2014/main" id="{836CD73A-D24E-44C9-AA5A-29FD3CC4449E}"/>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59" name="Rectangle 157">
              <a:extLst>
                <a:ext uri="{FF2B5EF4-FFF2-40B4-BE49-F238E27FC236}">
                  <a16:creationId xmlns:a16="http://schemas.microsoft.com/office/drawing/2014/main" id="{210C06CF-9DE8-424C-9017-BC7FCF9ECEED}"/>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0" name="Rectangle 158">
              <a:extLst>
                <a:ext uri="{FF2B5EF4-FFF2-40B4-BE49-F238E27FC236}">
                  <a16:creationId xmlns:a16="http://schemas.microsoft.com/office/drawing/2014/main" id="{FBD00502-2ED4-40FB-B9CB-08057FC5A04F}"/>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8" name="Rectangle 156">
              <a:extLst>
                <a:ext uri="{FF2B5EF4-FFF2-40B4-BE49-F238E27FC236}">
                  <a16:creationId xmlns:a16="http://schemas.microsoft.com/office/drawing/2014/main" id="{0A1A135A-7294-4E0C-A352-B7181E586DD2}"/>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9" name="Rectangle 157">
              <a:extLst>
                <a:ext uri="{FF2B5EF4-FFF2-40B4-BE49-F238E27FC236}">
                  <a16:creationId xmlns:a16="http://schemas.microsoft.com/office/drawing/2014/main" id="{0DF74FF7-9791-436C-9A04-590194164552}"/>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0" name="Rectangle 158">
              <a:extLst>
                <a:ext uri="{FF2B5EF4-FFF2-40B4-BE49-F238E27FC236}">
                  <a16:creationId xmlns:a16="http://schemas.microsoft.com/office/drawing/2014/main" id="{536920D6-69F7-4B09-9161-56F8F765DE78}"/>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1" name="Rectangle 174">
              <a:extLst>
                <a:ext uri="{FF2B5EF4-FFF2-40B4-BE49-F238E27FC236}">
                  <a16:creationId xmlns:a16="http://schemas.microsoft.com/office/drawing/2014/main" id="{77126193-AAB0-4978-9760-095AD39E06FF}"/>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2" name="Rectangle 175">
              <a:extLst>
                <a:ext uri="{FF2B5EF4-FFF2-40B4-BE49-F238E27FC236}">
                  <a16:creationId xmlns:a16="http://schemas.microsoft.com/office/drawing/2014/main" id="{AF889E97-28D2-4EB4-BA1F-607DA14AD298}"/>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3" name="Rectangle 176">
              <a:extLst>
                <a:ext uri="{FF2B5EF4-FFF2-40B4-BE49-F238E27FC236}">
                  <a16:creationId xmlns:a16="http://schemas.microsoft.com/office/drawing/2014/main" id="{B6019C27-0ACC-42C9-9863-35C20BDD283D}"/>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4" name="Rectangle 173">
              <a:extLst>
                <a:ext uri="{FF2B5EF4-FFF2-40B4-BE49-F238E27FC236}">
                  <a16:creationId xmlns:a16="http://schemas.microsoft.com/office/drawing/2014/main" id="{BBF0568E-89F9-494E-B66D-569D4DD16644}"/>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
        <p:nvSpPr>
          <p:cNvPr id="95" name="TextBox 94">
            <a:extLst>
              <a:ext uri="{FF2B5EF4-FFF2-40B4-BE49-F238E27FC236}">
                <a16:creationId xmlns:a16="http://schemas.microsoft.com/office/drawing/2014/main" id="{1A74C212-58D7-4106-82C5-240574C8E740}"/>
              </a:ext>
            </a:extLst>
          </p:cNvPr>
          <p:cNvSpPr txBox="1"/>
          <p:nvPr userDrawn="1"/>
        </p:nvSpPr>
        <p:spPr>
          <a:xfrm rot="5400000">
            <a:off x="9000070" y="354988"/>
            <a:ext cx="839974" cy="123111"/>
          </a:xfrm>
          <a:prstGeom prst="rect">
            <a:avLst/>
          </a:prstGeom>
          <a:noFill/>
        </p:spPr>
        <p:txBody>
          <a:bodyPr wrap="none" lIns="0" tIns="0" rIns="0" bIns="0" rtlCol="0">
            <a:spAutoFit/>
          </a:bodyPr>
          <a:lstStyle/>
          <a:p>
            <a:r>
              <a:rPr lang="nb-NO" sz="800" dirty="0">
                <a:solidFill>
                  <a:schemeClr val="bg1">
                    <a:lumMod val="65000"/>
                  </a:schemeClr>
                </a:solidFill>
              </a:rPr>
              <a:t>PRIMARY COLORS</a:t>
            </a:r>
            <a:endParaRPr lang="en-US" sz="800" dirty="0">
              <a:solidFill>
                <a:schemeClr val="bg1">
                  <a:lumMod val="65000"/>
                </a:schemeClr>
              </a:solidFill>
            </a:endParaRPr>
          </a:p>
        </p:txBody>
      </p:sp>
      <p:sp>
        <p:nvSpPr>
          <p:cNvPr id="96" name="TextBox 95">
            <a:extLst>
              <a:ext uri="{FF2B5EF4-FFF2-40B4-BE49-F238E27FC236}">
                <a16:creationId xmlns:a16="http://schemas.microsoft.com/office/drawing/2014/main" id="{4EA3C7B8-65A4-4868-8C99-EBF56CAC4389}"/>
              </a:ext>
            </a:extLst>
          </p:cNvPr>
          <p:cNvSpPr txBox="1"/>
          <p:nvPr userDrawn="1"/>
        </p:nvSpPr>
        <p:spPr>
          <a:xfrm rot="5400000">
            <a:off x="8916172" y="2325409"/>
            <a:ext cx="1029128" cy="123111"/>
          </a:xfrm>
          <a:prstGeom prst="rect">
            <a:avLst/>
          </a:prstGeom>
          <a:noFill/>
        </p:spPr>
        <p:txBody>
          <a:bodyPr wrap="none" lIns="0" tIns="0" rIns="0" bIns="0" rtlCol="0">
            <a:spAutoFit/>
          </a:bodyPr>
          <a:lstStyle/>
          <a:p>
            <a:r>
              <a:rPr lang="nb-NO" sz="800" dirty="0">
                <a:solidFill>
                  <a:schemeClr val="bg1">
                    <a:lumMod val="65000"/>
                  </a:schemeClr>
                </a:solidFill>
              </a:rPr>
              <a:t>SECONDARY COLORS</a:t>
            </a:r>
            <a:endParaRPr lang="en-US" sz="800" dirty="0">
              <a:solidFill>
                <a:schemeClr val="bg1">
                  <a:lumMod val="65000"/>
                </a:schemeClr>
              </a:solidFill>
            </a:endParaRPr>
          </a:p>
        </p:txBody>
      </p:sp>
      <p:sp>
        <p:nvSpPr>
          <p:cNvPr id="97" name="TextBox 96">
            <a:extLst>
              <a:ext uri="{FF2B5EF4-FFF2-40B4-BE49-F238E27FC236}">
                <a16:creationId xmlns:a16="http://schemas.microsoft.com/office/drawing/2014/main" id="{947978BB-9918-4538-A54F-2845312B88FD}"/>
              </a:ext>
            </a:extLst>
          </p:cNvPr>
          <p:cNvSpPr txBox="1"/>
          <p:nvPr userDrawn="1"/>
        </p:nvSpPr>
        <p:spPr>
          <a:xfrm rot="5400000">
            <a:off x="8568320" y="4164645"/>
            <a:ext cx="1724831" cy="123111"/>
          </a:xfrm>
          <a:prstGeom prst="rect">
            <a:avLst/>
          </a:prstGeom>
          <a:noFill/>
        </p:spPr>
        <p:txBody>
          <a:bodyPr wrap="none" lIns="0" tIns="0" rIns="0" bIns="0" rtlCol="0">
            <a:spAutoFit/>
          </a:bodyPr>
          <a:lstStyle/>
          <a:p>
            <a:r>
              <a:rPr lang="nb-NO" sz="800" dirty="0">
                <a:solidFill>
                  <a:schemeClr val="bg1">
                    <a:lumMod val="65000"/>
                  </a:schemeClr>
                </a:solidFill>
              </a:rPr>
              <a:t>CHARTS AND INFOGRAPHIC COLORS</a:t>
            </a:r>
            <a:endParaRPr lang="en-US" sz="800" dirty="0">
              <a:solidFill>
                <a:schemeClr val="bg1">
                  <a:lumMod val="65000"/>
                </a:schemeClr>
              </a:solidFill>
            </a:endParaRPr>
          </a:p>
        </p:txBody>
      </p:sp>
      <p:pic>
        <p:nvPicPr>
          <p:cNvPr id="61" name="Graphic 60">
            <a:extLst>
              <a:ext uri="{FF2B5EF4-FFF2-40B4-BE49-F238E27FC236}">
                <a16:creationId xmlns:a16="http://schemas.microsoft.com/office/drawing/2014/main" id="{7406B54A-86AB-492F-9625-CEE9770F710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4967" y="512597"/>
            <a:ext cx="1306454" cy="1429126"/>
          </a:xfrm>
          <a:prstGeom prst="rect">
            <a:avLst/>
          </a:prstGeom>
        </p:spPr>
      </p:pic>
    </p:spTree>
    <p:extLst>
      <p:ext uri="{BB962C8B-B14F-4D97-AF65-F5344CB8AC3E}">
        <p14:creationId xmlns:p14="http://schemas.microsoft.com/office/powerpoint/2010/main" val="4872556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losing credits-PDF extrac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1E21570-2B89-43CC-8DEE-216454BE3068}"/>
              </a:ext>
            </a:extLst>
          </p:cNvPr>
          <p:cNvSpPr/>
          <p:nvPr userDrawn="1"/>
        </p:nvSpPr>
        <p:spPr>
          <a:xfrm>
            <a:off x="521494" y="5846886"/>
            <a:ext cx="8101013" cy="7047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000" b="0" i="0" u="none" strike="noStrike" kern="1200" cap="none" spc="0" normalizeH="0" baseline="0" noProof="0" dirty="0">
                <a:ln>
                  <a:noFill/>
                </a:ln>
                <a:solidFill>
                  <a:schemeClr val="accent1"/>
                </a:solidFill>
                <a:effectLst/>
                <a:uLnTx/>
                <a:uFillTx/>
                <a:latin typeface="+mj-lt"/>
                <a:ea typeface="+mn-ea"/>
                <a:cs typeface="Arial" charset="0"/>
              </a:rPr>
              <a:t>© </a:t>
            </a:r>
            <a:r>
              <a:rPr kumimoji="0" lang="en-US" sz="1000" b="0" i="0" u="none" strike="noStrike" kern="1200" cap="none" spc="0" normalizeH="0" baseline="0" noProof="0" dirty="0" err="1">
                <a:ln>
                  <a:noFill/>
                </a:ln>
                <a:solidFill>
                  <a:schemeClr val="accent1"/>
                </a:solidFill>
                <a:effectLst/>
                <a:uLnTx/>
                <a:uFillTx/>
                <a:latin typeface="+mj-lt"/>
                <a:ea typeface="+mn-ea"/>
                <a:cs typeface="Arial" charset="0"/>
              </a:rPr>
              <a:t>Equinor</a:t>
            </a:r>
            <a:r>
              <a:rPr kumimoji="0" lang="en-US" sz="1000" b="0" i="0" u="none" strike="noStrike" kern="1200" cap="none" spc="0" normalizeH="0" baseline="0" noProof="0" dirty="0">
                <a:ln>
                  <a:noFill/>
                </a:ln>
                <a:solidFill>
                  <a:schemeClr val="accent1"/>
                </a:solidFill>
                <a:effectLst/>
                <a:uLnTx/>
                <a:uFillTx/>
                <a:latin typeface="+mj-lt"/>
                <a:ea typeface="+mn-ea"/>
                <a:cs typeface="Arial" charset="0"/>
              </a:rPr>
              <a:t> ASA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333333"/>
                </a:solidFill>
                <a:effectLst/>
                <a:uLnTx/>
                <a:uFillTx/>
                <a:latin typeface="+mn-lt"/>
                <a:ea typeface="Verdana" panose="020B0604030504040204" pitchFamily="34" charset="0"/>
                <a:cs typeface="Verdana" panose="020B0604030504040204" pitchFamily="34" charset="0"/>
              </a:rPr>
              <a:t>This presentation, including the contents and arrangement of the contents of each individual page or the collection of the pages, is owned by </a:t>
            </a:r>
            <a:r>
              <a:rPr kumimoji="0" lang="en-US" sz="700" b="0" i="0" u="none" strike="noStrike" kern="1200" cap="none" spc="0" normalizeH="0" baseline="0" noProof="0" dirty="0" err="1">
                <a:ln>
                  <a:noFill/>
                </a:ln>
                <a:solidFill>
                  <a:srgbClr val="333333"/>
                </a:solidFill>
                <a:effectLst/>
                <a:uLnTx/>
                <a:uFillTx/>
                <a:latin typeface="+mn-lt"/>
                <a:ea typeface="Verdana" panose="020B0604030504040204" pitchFamily="34" charset="0"/>
                <a:cs typeface="Verdana" panose="020B0604030504040204" pitchFamily="34" charset="0"/>
              </a:rPr>
              <a:t>Equinor</a:t>
            </a:r>
            <a:r>
              <a:rPr kumimoji="0" lang="en-US" sz="700" b="0" i="0" u="none" strike="noStrike" kern="1200" cap="none" spc="0" normalizeH="0" baseline="0" noProof="0" dirty="0">
                <a:ln>
                  <a:noFill/>
                </a:ln>
                <a:solidFill>
                  <a:srgbClr val="333333"/>
                </a:solidFill>
                <a:effectLst/>
                <a:uLnTx/>
                <a:uFillTx/>
                <a:latin typeface="+mn-lt"/>
                <a:ea typeface="Verdana" panose="020B0604030504040204" pitchFamily="34" charset="0"/>
                <a:cs typeface="Verdana" panose="020B0604030504040204" pitchFamily="34" charset="0"/>
              </a:rPr>
              <a:t>. Copyright to all material including, but not limited to, written material, photographs, drawings, images, tables and data remains the property of </a:t>
            </a:r>
            <a:r>
              <a:rPr kumimoji="0" lang="en-US" sz="700" b="0" i="0" u="none" strike="noStrike" kern="1200" cap="none" spc="0" normalizeH="0" baseline="0" noProof="0" dirty="0" err="1">
                <a:ln>
                  <a:noFill/>
                </a:ln>
                <a:solidFill>
                  <a:srgbClr val="333333"/>
                </a:solidFill>
                <a:effectLst/>
                <a:uLnTx/>
                <a:uFillTx/>
                <a:latin typeface="+mn-lt"/>
                <a:ea typeface="Verdana" panose="020B0604030504040204" pitchFamily="34" charset="0"/>
                <a:cs typeface="Verdana" panose="020B0604030504040204" pitchFamily="34" charset="0"/>
              </a:rPr>
              <a:t>Equinor</a:t>
            </a:r>
            <a:r>
              <a:rPr kumimoji="0" lang="en-US" sz="700" b="0" i="0" u="none" strike="noStrike" kern="1200" cap="none" spc="0" normalizeH="0" baseline="0" noProof="0" dirty="0">
                <a:ln>
                  <a:noFill/>
                </a:ln>
                <a:solidFill>
                  <a:srgbClr val="333333"/>
                </a:solidFill>
                <a:effectLst/>
                <a:uLnTx/>
                <a:uFillTx/>
                <a:latin typeface="+mn-lt"/>
                <a:ea typeface="Verdana" panose="020B0604030504040204" pitchFamily="34" charset="0"/>
                <a:cs typeface="Verdana" panose="020B0604030504040204" pitchFamily="34" charset="0"/>
              </a:rPr>
              <a:t>. All rights reserved. Any other use, reproduction, translation, adaption, arrangement, alteration, distribution or storage of this presentation, in whole or in part, without the prior written permission of </a:t>
            </a:r>
            <a:r>
              <a:rPr kumimoji="0" lang="en-US" sz="700" b="0" i="0" u="none" strike="noStrike" kern="1200" cap="none" spc="0" normalizeH="0" baseline="0" noProof="0" dirty="0" err="1">
                <a:ln>
                  <a:noFill/>
                </a:ln>
                <a:solidFill>
                  <a:srgbClr val="333333"/>
                </a:solidFill>
                <a:effectLst/>
                <a:uLnTx/>
                <a:uFillTx/>
                <a:latin typeface="+mn-lt"/>
                <a:ea typeface="Verdana" panose="020B0604030504040204" pitchFamily="34" charset="0"/>
                <a:cs typeface="Verdana" panose="020B0604030504040204" pitchFamily="34" charset="0"/>
              </a:rPr>
              <a:t>Equinor</a:t>
            </a:r>
            <a:r>
              <a:rPr kumimoji="0" lang="en-US" sz="700" b="0" i="0" u="none" strike="noStrike" kern="1200" cap="none" spc="0" normalizeH="0" baseline="0" noProof="0" dirty="0">
                <a:ln>
                  <a:noFill/>
                </a:ln>
                <a:solidFill>
                  <a:srgbClr val="333333"/>
                </a:solidFill>
                <a:effectLst/>
                <a:uLnTx/>
                <a:uFillTx/>
                <a:latin typeface="+mn-lt"/>
                <a:ea typeface="Verdana" panose="020B0604030504040204" pitchFamily="34" charset="0"/>
                <a:cs typeface="Verdana" panose="020B0604030504040204" pitchFamily="34" charset="0"/>
              </a:rPr>
              <a:t> is prohibited. The information contained in this presentation may not be accurate, up to date or applicable to the circumstances of any particular case, despite our efforts. </a:t>
            </a:r>
            <a:r>
              <a:rPr kumimoji="0" lang="en-US" sz="700" b="0" i="0" u="none" strike="noStrike" kern="1200" cap="none" spc="0" normalizeH="0" baseline="0" noProof="0" dirty="0" err="1">
                <a:ln>
                  <a:noFill/>
                </a:ln>
                <a:solidFill>
                  <a:srgbClr val="333333"/>
                </a:solidFill>
                <a:effectLst/>
                <a:uLnTx/>
                <a:uFillTx/>
                <a:latin typeface="+mn-lt"/>
                <a:ea typeface="Verdana" panose="020B0604030504040204" pitchFamily="34" charset="0"/>
                <a:cs typeface="Verdana" panose="020B0604030504040204" pitchFamily="34" charset="0"/>
              </a:rPr>
              <a:t>Equinor</a:t>
            </a:r>
            <a:r>
              <a:rPr kumimoji="0" lang="en-US" sz="700" b="0" i="0" u="none" strike="noStrike" kern="1200" cap="none" spc="0" normalizeH="0" baseline="0" noProof="0" dirty="0">
                <a:ln>
                  <a:noFill/>
                </a:ln>
                <a:solidFill>
                  <a:srgbClr val="333333"/>
                </a:solidFill>
                <a:effectLst/>
                <a:uLnTx/>
                <a:uFillTx/>
                <a:latin typeface="+mn-lt"/>
                <a:ea typeface="Verdana" panose="020B0604030504040204" pitchFamily="34" charset="0"/>
                <a:cs typeface="Verdana" panose="020B0604030504040204" pitchFamily="34" charset="0"/>
              </a:rPr>
              <a:t> cannot accept any liability for any inaccuracies or omissions</a:t>
            </a:r>
            <a:r>
              <a:rPr kumimoji="0" lang="en-US" sz="700" b="0" i="0" u="none" strike="noStrike" kern="1200" cap="none" spc="0" normalizeH="0" baseline="0" noProof="0" dirty="0">
                <a:ln>
                  <a:noFill/>
                </a:ln>
                <a:solidFill>
                  <a:srgbClr val="333333"/>
                </a:solidFill>
                <a:effectLst/>
                <a:uLnTx/>
                <a:uFillTx/>
                <a:latin typeface="Equinor" panose="020B0503050302040203" pitchFamily="34" charset="0"/>
                <a:ea typeface="Verdana" panose="020B0604030504040204" pitchFamily="34" charset="0"/>
                <a:cs typeface="Verdana" panose="020B0604030504040204" pitchFamily="34" charset="0"/>
              </a:rPr>
              <a:t>.</a:t>
            </a:r>
            <a:endParaRPr kumimoji="0" lang="en-US" sz="600" b="0" i="0" u="none" strike="noStrike" kern="1200" cap="none" spc="0" normalizeH="0" baseline="0" noProof="0" dirty="0">
              <a:ln>
                <a:noFill/>
              </a:ln>
              <a:solidFill>
                <a:srgbClr val="333333"/>
              </a:solidFill>
              <a:effectLst/>
              <a:uLnTx/>
              <a:uFillTx/>
              <a:latin typeface="Equinor" panose="020B0503050302040203" pitchFamily="34" charset="0"/>
              <a:ea typeface="+mn-ea"/>
              <a:cs typeface="Arial" charset="0"/>
            </a:endParaRPr>
          </a:p>
        </p:txBody>
      </p:sp>
      <p:sp>
        <p:nvSpPr>
          <p:cNvPr id="10" name="Text Placeholder 9">
            <a:extLst>
              <a:ext uri="{FF2B5EF4-FFF2-40B4-BE49-F238E27FC236}">
                <a16:creationId xmlns:a16="http://schemas.microsoft.com/office/drawing/2014/main" id="{67004934-2634-455F-9B65-D723350B506E}"/>
              </a:ext>
            </a:extLst>
          </p:cNvPr>
          <p:cNvSpPr>
            <a:spLocks noGrp="1"/>
          </p:cNvSpPr>
          <p:nvPr>
            <p:ph type="body" sz="quarter" idx="11" hasCustomPrompt="1"/>
          </p:nvPr>
        </p:nvSpPr>
        <p:spPr>
          <a:xfrm>
            <a:off x="521494" y="5084764"/>
            <a:ext cx="8101013" cy="409785"/>
          </a:xfrm>
        </p:spPr>
        <p:txBody>
          <a:bodyPr lIns="0" rIns="0">
            <a:noAutofit/>
          </a:bodyPr>
          <a:lstStyle>
            <a:lvl1pPr marL="0" indent="0">
              <a:spcBef>
                <a:spcPts val="0"/>
              </a:spcBef>
              <a:spcAft>
                <a:spcPts val="0"/>
              </a:spcAft>
              <a:buNone/>
              <a:defRPr sz="1400">
                <a:solidFill>
                  <a:schemeClr val="tx1"/>
                </a:solidFill>
              </a:defRPr>
            </a:lvl1pPr>
            <a:lvl2pPr marL="505800" indent="0">
              <a:buNone/>
              <a:defRPr sz="1400"/>
            </a:lvl2pPr>
            <a:lvl3pPr marL="963000" indent="0">
              <a:buNone/>
              <a:defRPr sz="1400"/>
            </a:lvl3pPr>
            <a:lvl4pPr marL="1420200" indent="0">
              <a:buNone/>
              <a:defRPr sz="1400"/>
            </a:lvl4pPr>
            <a:lvl5pPr marL="1877400" indent="0">
              <a:buNone/>
              <a:defRPr sz="1400"/>
            </a:lvl5pPr>
          </a:lstStyle>
          <a:p>
            <a:pPr lvl="0"/>
            <a:r>
              <a:rPr lang="en-US" dirty="0"/>
              <a:t>Click to add presenter name and position</a:t>
            </a:r>
          </a:p>
        </p:txBody>
      </p:sp>
      <p:sp>
        <p:nvSpPr>
          <p:cNvPr id="11" name="Title 10">
            <a:extLst>
              <a:ext uri="{FF2B5EF4-FFF2-40B4-BE49-F238E27FC236}">
                <a16:creationId xmlns:a16="http://schemas.microsoft.com/office/drawing/2014/main" id="{04DE76AC-6DBB-4E2B-8B97-854F338047D5}"/>
              </a:ext>
            </a:extLst>
          </p:cNvPr>
          <p:cNvSpPr>
            <a:spLocks noGrp="1"/>
          </p:cNvSpPr>
          <p:nvPr>
            <p:ph type="title" hasCustomPrompt="1"/>
          </p:nvPr>
        </p:nvSpPr>
        <p:spPr>
          <a:xfrm>
            <a:off x="521495" y="4400551"/>
            <a:ext cx="8101012" cy="609337"/>
          </a:xfrm>
        </p:spPr>
        <p:txBody>
          <a:bodyPr lIns="0" tIns="0" rIns="0" bIns="0" anchor="b"/>
          <a:lstStyle>
            <a:lvl1pPr>
              <a:defRPr sz="2000">
                <a:solidFill>
                  <a:schemeClr val="accent1"/>
                </a:solidFill>
                <a:latin typeface="+mj-lt"/>
              </a:defRPr>
            </a:lvl1pPr>
          </a:lstStyle>
          <a:p>
            <a:r>
              <a:rPr lang="en-US" dirty="0"/>
              <a:t>Click to add presentation title</a:t>
            </a:r>
            <a:endParaRPr lang="en-GB" dirty="0"/>
          </a:p>
        </p:txBody>
      </p:sp>
      <p:grpSp>
        <p:nvGrpSpPr>
          <p:cNvPr id="33" name="Group 32">
            <a:extLst>
              <a:ext uri="{FF2B5EF4-FFF2-40B4-BE49-F238E27FC236}">
                <a16:creationId xmlns:a16="http://schemas.microsoft.com/office/drawing/2014/main" id="{C59792CB-ADFD-4CBC-B015-F5C6D6510C12}"/>
              </a:ext>
            </a:extLst>
          </p:cNvPr>
          <p:cNvGrpSpPr/>
          <p:nvPr userDrawn="1"/>
        </p:nvGrpSpPr>
        <p:grpSpPr>
          <a:xfrm>
            <a:off x="9226522" y="1854301"/>
            <a:ext cx="116654" cy="1166719"/>
            <a:chOff x="12302028" y="1799637"/>
            <a:chExt cx="155539" cy="1166719"/>
          </a:xfrm>
        </p:grpSpPr>
        <p:sp>
          <p:nvSpPr>
            <p:cNvPr id="34" name="Rectangle 156">
              <a:extLst>
                <a:ext uri="{FF2B5EF4-FFF2-40B4-BE49-F238E27FC236}">
                  <a16:creationId xmlns:a16="http://schemas.microsoft.com/office/drawing/2014/main" id="{9363F0CA-2D4F-42DF-938D-4805544798AB}"/>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5" name="Rectangle 157">
              <a:extLst>
                <a:ext uri="{FF2B5EF4-FFF2-40B4-BE49-F238E27FC236}">
                  <a16:creationId xmlns:a16="http://schemas.microsoft.com/office/drawing/2014/main" id="{9ABAA701-EACD-40B5-98DE-9C2C8E01DB68}"/>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6" name="Rectangle 158">
              <a:extLst>
                <a:ext uri="{FF2B5EF4-FFF2-40B4-BE49-F238E27FC236}">
                  <a16:creationId xmlns:a16="http://schemas.microsoft.com/office/drawing/2014/main" id="{F01B0B42-9CEA-4C9C-999B-C54107D2A1FD}"/>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5" name="Rectangle 173">
              <a:extLst>
                <a:ext uri="{FF2B5EF4-FFF2-40B4-BE49-F238E27FC236}">
                  <a16:creationId xmlns:a16="http://schemas.microsoft.com/office/drawing/2014/main" id="{45FDCBAC-4D81-4119-8680-3B52DB16E9E2}"/>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6" name="Rectangle 183">
              <a:extLst>
                <a:ext uri="{FF2B5EF4-FFF2-40B4-BE49-F238E27FC236}">
                  <a16:creationId xmlns:a16="http://schemas.microsoft.com/office/drawing/2014/main" id="{D6CAD649-0A29-4029-97C2-3A296FE44F52}"/>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7" name="Rectangle 200">
              <a:extLst>
                <a:ext uri="{FF2B5EF4-FFF2-40B4-BE49-F238E27FC236}">
                  <a16:creationId xmlns:a16="http://schemas.microsoft.com/office/drawing/2014/main" id="{2FBC4ECA-BFFD-4688-96BA-C9D3145EFD6B}"/>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grpSp>
      <p:grpSp>
        <p:nvGrpSpPr>
          <p:cNvPr id="68" name="Group 67">
            <a:extLst>
              <a:ext uri="{FF2B5EF4-FFF2-40B4-BE49-F238E27FC236}">
                <a16:creationId xmlns:a16="http://schemas.microsoft.com/office/drawing/2014/main" id="{838298F1-006B-4C2E-A808-3066A85345FF}"/>
              </a:ext>
            </a:extLst>
          </p:cNvPr>
          <p:cNvGrpSpPr/>
          <p:nvPr userDrawn="1"/>
        </p:nvGrpSpPr>
        <p:grpSpPr>
          <a:xfrm>
            <a:off x="9226522" y="0"/>
            <a:ext cx="116654" cy="1509130"/>
            <a:chOff x="12302028" y="154594"/>
            <a:chExt cx="155539" cy="1509130"/>
          </a:xfrm>
        </p:grpSpPr>
        <p:sp>
          <p:nvSpPr>
            <p:cNvPr id="69" name="Rectangle 188">
              <a:extLst>
                <a:ext uri="{FF2B5EF4-FFF2-40B4-BE49-F238E27FC236}">
                  <a16:creationId xmlns:a16="http://schemas.microsoft.com/office/drawing/2014/main" id="{91F0179F-8A4F-4450-A51A-F05F85B9CBF0}"/>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0" name="Rectangle 189">
              <a:extLst>
                <a:ext uri="{FF2B5EF4-FFF2-40B4-BE49-F238E27FC236}">
                  <a16:creationId xmlns:a16="http://schemas.microsoft.com/office/drawing/2014/main" id="{E0EE7570-FD71-4EDF-A88A-BC006AF11155}"/>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1" name="Rectangle 190">
              <a:extLst>
                <a:ext uri="{FF2B5EF4-FFF2-40B4-BE49-F238E27FC236}">
                  <a16:creationId xmlns:a16="http://schemas.microsoft.com/office/drawing/2014/main" id="{E26A2A66-DD49-44DB-9601-47FDB2564282}"/>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2" name="Rectangle 191">
              <a:extLst>
                <a:ext uri="{FF2B5EF4-FFF2-40B4-BE49-F238E27FC236}">
                  <a16:creationId xmlns:a16="http://schemas.microsoft.com/office/drawing/2014/main" id="{E23C084A-C69C-4D4B-A47D-AFABA419C904}"/>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3" name="Rectangle 192">
              <a:extLst>
                <a:ext uri="{FF2B5EF4-FFF2-40B4-BE49-F238E27FC236}">
                  <a16:creationId xmlns:a16="http://schemas.microsoft.com/office/drawing/2014/main" id="{B73A1DE7-DC07-499D-B2C6-D37293623203}"/>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4" name="Rectangle 31">
              <a:extLst>
                <a:ext uri="{FF2B5EF4-FFF2-40B4-BE49-F238E27FC236}">
                  <a16:creationId xmlns:a16="http://schemas.microsoft.com/office/drawing/2014/main" id="{E012B677-B5EB-4250-A98C-E053DC3AF743}"/>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5" name="Rectangle 33">
              <a:extLst>
                <a:ext uri="{FF2B5EF4-FFF2-40B4-BE49-F238E27FC236}">
                  <a16:creationId xmlns:a16="http://schemas.microsoft.com/office/drawing/2014/main" id="{C249D363-59E1-4053-8FF8-0886171A57C6}"/>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76" name="Rectangle 192">
              <a:extLst>
                <a:ext uri="{FF2B5EF4-FFF2-40B4-BE49-F238E27FC236}">
                  <a16:creationId xmlns:a16="http://schemas.microsoft.com/office/drawing/2014/main" id="{53C4A98D-2087-4CEC-BA3E-D8449DA6A21F}"/>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77" name="Group 76">
            <a:extLst>
              <a:ext uri="{FF2B5EF4-FFF2-40B4-BE49-F238E27FC236}">
                <a16:creationId xmlns:a16="http://schemas.microsoft.com/office/drawing/2014/main" id="{15B49BDA-F19C-4145-BD21-6CEA5D02C856}"/>
              </a:ext>
            </a:extLst>
          </p:cNvPr>
          <p:cNvGrpSpPr/>
          <p:nvPr userDrawn="1"/>
        </p:nvGrpSpPr>
        <p:grpSpPr>
          <a:xfrm>
            <a:off x="9226522" y="3366188"/>
            <a:ext cx="116654" cy="3491812"/>
            <a:chOff x="12302028" y="3266863"/>
            <a:chExt cx="155539" cy="3491812"/>
          </a:xfrm>
        </p:grpSpPr>
        <p:sp>
          <p:nvSpPr>
            <p:cNvPr id="78" name="Rectangle 174">
              <a:extLst>
                <a:ext uri="{FF2B5EF4-FFF2-40B4-BE49-F238E27FC236}">
                  <a16:creationId xmlns:a16="http://schemas.microsoft.com/office/drawing/2014/main" id="{89FFCB44-D1B4-476B-A351-0E82721B10CB}"/>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9" name="Rectangle 175">
              <a:extLst>
                <a:ext uri="{FF2B5EF4-FFF2-40B4-BE49-F238E27FC236}">
                  <a16:creationId xmlns:a16="http://schemas.microsoft.com/office/drawing/2014/main" id="{6E165768-DA4E-48A8-8B2D-A8EEEB0E192C}"/>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0" name="Rectangle 176">
              <a:extLst>
                <a:ext uri="{FF2B5EF4-FFF2-40B4-BE49-F238E27FC236}">
                  <a16:creationId xmlns:a16="http://schemas.microsoft.com/office/drawing/2014/main" id="{9FFC1A04-EDA8-44BC-8FC3-F447AD759BCC}"/>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1" name="Rectangle 189">
              <a:extLst>
                <a:ext uri="{FF2B5EF4-FFF2-40B4-BE49-F238E27FC236}">
                  <a16:creationId xmlns:a16="http://schemas.microsoft.com/office/drawing/2014/main" id="{CAFB48BD-D74F-432E-B7F3-8BB03AF83C98}"/>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2" name="Rectangle 190">
              <a:extLst>
                <a:ext uri="{FF2B5EF4-FFF2-40B4-BE49-F238E27FC236}">
                  <a16:creationId xmlns:a16="http://schemas.microsoft.com/office/drawing/2014/main" id="{76BBA105-E99F-4EAE-9114-958870B64472}"/>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3" name="Rectangle 191">
              <a:extLst>
                <a:ext uri="{FF2B5EF4-FFF2-40B4-BE49-F238E27FC236}">
                  <a16:creationId xmlns:a16="http://schemas.microsoft.com/office/drawing/2014/main" id="{C3C3C0E6-EE80-4BC6-A7B3-A73C1E45CD4E}"/>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4" name="Rectangle 183">
              <a:extLst>
                <a:ext uri="{FF2B5EF4-FFF2-40B4-BE49-F238E27FC236}">
                  <a16:creationId xmlns:a16="http://schemas.microsoft.com/office/drawing/2014/main" id="{E31AAD80-EEAC-4E86-8F93-F69A19F9D0ED}"/>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5" name="Rectangle 173">
              <a:extLst>
                <a:ext uri="{FF2B5EF4-FFF2-40B4-BE49-F238E27FC236}">
                  <a16:creationId xmlns:a16="http://schemas.microsoft.com/office/drawing/2014/main" id="{D1EDEF30-DAAF-444C-8AEF-AC7FA44A190F}"/>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6" name="Rectangle 156">
              <a:extLst>
                <a:ext uri="{FF2B5EF4-FFF2-40B4-BE49-F238E27FC236}">
                  <a16:creationId xmlns:a16="http://schemas.microsoft.com/office/drawing/2014/main" id="{D2ACA4B7-C62C-42A1-B650-AE87875FB07D}"/>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7" name="Rectangle 157">
              <a:extLst>
                <a:ext uri="{FF2B5EF4-FFF2-40B4-BE49-F238E27FC236}">
                  <a16:creationId xmlns:a16="http://schemas.microsoft.com/office/drawing/2014/main" id="{1786B5E2-1A2A-45B1-B481-173E9DF5F5FA}"/>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8" name="Rectangle 158">
              <a:extLst>
                <a:ext uri="{FF2B5EF4-FFF2-40B4-BE49-F238E27FC236}">
                  <a16:creationId xmlns:a16="http://schemas.microsoft.com/office/drawing/2014/main" id="{D202890D-C23E-4B57-A118-AB3D42895EBC}"/>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9" name="Rectangle 156">
              <a:extLst>
                <a:ext uri="{FF2B5EF4-FFF2-40B4-BE49-F238E27FC236}">
                  <a16:creationId xmlns:a16="http://schemas.microsoft.com/office/drawing/2014/main" id="{643A3032-98D1-48FE-A761-F1825ACAB925}"/>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0" name="Rectangle 157">
              <a:extLst>
                <a:ext uri="{FF2B5EF4-FFF2-40B4-BE49-F238E27FC236}">
                  <a16:creationId xmlns:a16="http://schemas.microsoft.com/office/drawing/2014/main" id="{0C3B4021-53D2-4EB4-9084-0185DEE727C4}"/>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1" name="Rectangle 158">
              <a:extLst>
                <a:ext uri="{FF2B5EF4-FFF2-40B4-BE49-F238E27FC236}">
                  <a16:creationId xmlns:a16="http://schemas.microsoft.com/office/drawing/2014/main" id="{DC7B9725-19DB-4FE9-865B-70F130DDC641}"/>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2" name="Rectangle 174">
              <a:extLst>
                <a:ext uri="{FF2B5EF4-FFF2-40B4-BE49-F238E27FC236}">
                  <a16:creationId xmlns:a16="http://schemas.microsoft.com/office/drawing/2014/main" id="{841F99CD-9BD3-49B0-9346-1664524D92C8}"/>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3" name="Rectangle 175">
              <a:extLst>
                <a:ext uri="{FF2B5EF4-FFF2-40B4-BE49-F238E27FC236}">
                  <a16:creationId xmlns:a16="http://schemas.microsoft.com/office/drawing/2014/main" id="{1C929E19-AABE-4C0A-BB7E-E5C822BA7B2A}"/>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4" name="Rectangle 176">
              <a:extLst>
                <a:ext uri="{FF2B5EF4-FFF2-40B4-BE49-F238E27FC236}">
                  <a16:creationId xmlns:a16="http://schemas.microsoft.com/office/drawing/2014/main" id="{734C0DFB-721D-4ACC-A890-619C5B001E57}"/>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5" name="Rectangle 173">
              <a:extLst>
                <a:ext uri="{FF2B5EF4-FFF2-40B4-BE49-F238E27FC236}">
                  <a16:creationId xmlns:a16="http://schemas.microsoft.com/office/drawing/2014/main" id="{FAC03BCE-A06E-42A3-B9C3-6144A371F267}"/>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
        <p:nvSpPr>
          <p:cNvPr id="96" name="TextBox 95">
            <a:extLst>
              <a:ext uri="{FF2B5EF4-FFF2-40B4-BE49-F238E27FC236}">
                <a16:creationId xmlns:a16="http://schemas.microsoft.com/office/drawing/2014/main" id="{2AA3739F-4846-4120-B275-288109D2932A}"/>
              </a:ext>
            </a:extLst>
          </p:cNvPr>
          <p:cNvSpPr txBox="1"/>
          <p:nvPr userDrawn="1"/>
        </p:nvSpPr>
        <p:spPr>
          <a:xfrm rot="5400000">
            <a:off x="9000070" y="354988"/>
            <a:ext cx="839974" cy="123111"/>
          </a:xfrm>
          <a:prstGeom prst="rect">
            <a:avLst/>
          </a:prstGeom>
          <a:noFill/>
        </p:spPr>
        <p:txBody>
          <a:bodyPr wrap="none" lIns="0" tIns="0" rIns="0" bIns="0" rtlCol="0">
            <a:spAutoFit/>
          </a:bodyPr>
          <a:lstStyle/>
          <a:p>
            <a:r>
              <a:rPr lang="nb-NO" sz="800" dirty="0">
                <a:solidFill>
                  <a:schemeClr val="bg1">
                    <a:lumMod val="65000"/>
                  </a:schemeClr>
                </a:solidFill>
              </a:rPr>
              <a:t>PRIMARY COLORS</a:t>
            </a:r>
            <a:endParaRPr lang="en-US" sz="800" dirty="0">
              <a:solidFill>
                <a:schemeClr val="bg1">
                  <a:lumMod val="65000"/>
                </a:schemeClr>
              </a:solidFill>
            </a:endParaRPr>
          </a:p>
        </p:txBody>
      </p:sp>
      <p:sp>
        <p:nvSpPr>
          <p:cNvPr id="97" name="TextBox 96">
            <a:extLst>
              <a:ext uri="{FF2B5EF4-FFF2-40B4-BE49-F238E27FC236}">
                <a16:creationId xmlns:a16="http://schemas.microsoft.com/office/drawing/2014/main" id="{5B29808E-8254-4C61-AECC-1775DF8C329D}"/>
              </a:ext>
            </a:extLst>
          </p:cNvPr>
          <p:cNvSpPr txBox="1"/>
          <p:nvPr userDrawn="1"/>
        </p:nvSpPr>
        <p:spPr>
          <a:xfrm rot="5400000">
            <a:off x="8916172" y="2325409"/>
            <a:ext cx="1029128" cy="123111"/>
          </a:xfrm>
          <a:prstGeom prst="rect">
            <a:avLst/>
          </a:prstGeom>
          <a:noFill/>
        </p:spPr>
        <p:txBody>
          <a:bodyPr wrap="none" lIns="0" tIns="0" rIns="0" bIns="0" rtlCol="0">
            <a:spAutoFit/>
          </a:bodyPr>
          <a:lstStyle/>
          <a:p>
            <a:r>
              <a:rPr lang="nb-NO" sz="800" dirty="0">
                <a:solidFill>
                  <a:schemeClr val="bg1">
                    <a:lumMod val="65000"/>
                  </a:schemeClr>
                </a:solidFill>
              </a:rPr>
              <a:t>SECONDARY COLORS</a:t>
            </a:r>
            <a:endParaRPr lang="en-US" sz="800" dirty="0">
              <a:solidFill>
                <a:schemeClr val="bg1">
                  <a:lumMod val="65000"/>
                </a:schemeClr>
              </a:solidFill>
            </a:endParaRPr>
          </a:p>
        </p:txBody>
      </p:sp>
      <p:sp>
        <p:nvSpPr>
          <p:cNvPr id="98" name="TextBox 97">
            <a:extLst>
              <a:ext uri="{FF2B5EF4-FFF2-40B4-BE49-F238E27FC236}">
                <a16:creationId xmlns:a16="http://schemas.microsoft.com/office/drawing/2014/main" id="{A5179A29-EC69-4553-BC3E-48C0BE86B7B0}"/>
              </a:ext>
            </a:extLst>
          </p:cNvPr>
          <p:cNvSpPr txBox="1"/>
          <p:nvPr userDrawn="1"/>
        </p:nvSpPr>
        <p:spPr>
          <a:xfrm rot="5400000">
            <a:off x="8568320" y="4164645"/>
            <a:ext cx="1724831" cy="123111"/>
          </a:xfrm>
          <a:prstGeom prst="rect">
            <a:avLst/>
          </a:prstGeom>
          <a:noFill/>
        </p:spPr>
        <p:txBody>
          <a:bodyPr wrap="none" lIns="0" tIns="0" rIns="0" bIns="0" rtlCol="0">
            <a:spAutoFit/>
          </a:bodyPr>
          <a:lstStyle/>
          <a:p>
            <a:r>
              <a:rPr lang="nb-NO" sz="800" dirty="0">
                <a:solidFill>
                  <a:schemeClr val="bg1">
                    <a:lumMod val="65000"/>
                  </a:schemeClr>
                </a:solidFill>
              </a:rPr>
              <a:t>CHARTS AND INFOGRAPHIC COLORS</a:t>
            </a:r>
            <a:endParaRPr lang="en-US" sz="800" dirty="0">
              <a:solidFill>
                <a:schemeClr val="bg1">
                  <a:lumMod val="65000"/>
                </a:schemeClr>
              </a:solidFill>
            </a:endParaRPr>
          </a:p>
        </p:txBody>
      </p:sp>
      <p:pic>
        <p:nvPicPr>
          <p:cNvPr id="44" name="Graphic 43">
            <a:extLst>
              <a:ext uri="{FF2B5EF4-FFF2-40B4-BE49-F238E27FC236}">
                <a16:creationId xmlns:a16="http://schemas.microsoft.com/office/drawing/2014/main" id="{2A67525E-0C30-40D6-B1BD-0C30307F026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4967" y="512597"/>
            <a:ext cx="1306454" cy="1429126"/>
          </a:xfrm>
          <a:prstGeom prst="rect">
            <a:avLst/>
          </a:prstGeom>
        </p:spPr>
      </p:pic>
    </p:spTree>
    <p:extLst>
      <p:ext uri="{BB962C8B-B14F-4D97-AF65-F5344CB8AC3E}">
        <p14:creationId xmlns:p14="http://schemas.microsoft.com/office/powerpoint/2010/main" val="1026621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8003144"/>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cSld name="Bullits 1 sp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620642"/>
            <a:ext cx="8229600" cy="1015406"/>
          </a:xfrm>
        </p:spPr>
        <p:txBody>
          <a:bodyPr>
            <a:normAutofit/>
          </a:bodyPr>
          <a:lstStyle>
            <a:lvl1pPr>
              <a:defRPr sz="3420"/>
            </a:lvl1pPr>
          </a:lstStyle>
          <a:p>
            <a:r>
              <a:rPr lang="da-DK"/>
              <a:t>Klik for at redigere i masteren</a:t>
            </a:r>
            <a:endParaRPr lang="da-DK" dirty="0"/>
          </a:p>
        </p:txBody>
      </p:sp>
      <p:sp>
        <p:nvSpPr>
          <p:cNvPr id="10" name="Pladsholder til tekst 2"/>
          <p:cNvSpPr>
            <a:spLocks noGrp="1"/>
          </p:cNvSpPr>
          <p:nvPr>
            <p:ph idx="1"/>
          </p:nvPr>
        </p:nvSpPr>
        <p:spPr>
          <a:xfrm>
            <a:off x="457200" y="1766672"/>
            <a:ext cx="8229600" cy="4256235"/>
          </a:xfrm>
          <a:prstGeom prst="rect">
            <a:avLst/>
          </a:prstGeom>
        </p:spPr>
        <p:txBody>
          <a:bodyPr lIns="99551" tIns="49777" rIns="99551" bIns="49777" spcCol="156774" rtlCol="0">
            <a:normAutofit/>
          </a:bodyPr>
          <a:lstStyle>
            <a:lvl1pPr>
              <a:defRPr sz="1368"/>
            </a:lvl1pPr>
            <a:lvl2pPr>
              <a:defRPr sz="1197"/>
            </a:lvl2pPr>
            <a:lvl3pPr>
              <a:defRPr sz="1026"/>
            </a:lvl3pPr>
            <a:lvl4pPr>
              <a:defRPr sz="1026"/>
            </a:lvl4pPr>
            <a:lvl5pPr>
              <a:defRPr sz="1026"/>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sidefod 5">
            <a:extLst>
              <a:ext uri="{FF2B5EF4-FFF2-40B4-BE49-F238E27FC236}">
                <a16:creationId xmlns:a16="http://schemas.microsoft.com/office/drawing/2014/main" id="{DBB948E7-3297-4A46-A5CD-96DD305B0F5E}"/>
              </a:ext>
            </a:extLst>
          </p:cNvPr>
          <p:cNvSpPr>
            <a:spLocks noGrp="1"/>
          </p:cNvSpPr>
          <p:nvPr>
            <p:ph type="ftr" sz="quarter" idx="10"/>
          </p:nvPr>
        </p:nvSpPr>
        <p:spPr>
          <a:xfrm>
            <a:off x="0" y="0"/>
            <a:ext cx="0" cy="0"/>
          </a:xfrm>
        </p:spPr>
        <p:txBody>
          <a:bodyPr/>
          <a:lstStyle>
            <a:lvl1pPr>
              <a:defRPr/>
            </a:lvl1pPr>
          </a:lstStyle>
          <a:p>
            <a:pPr>
              <a:defRPr/>
            </a:pPr>
            <a:endParaRPr lang="da-DK"/>
          </a:p>
        </p:txBody>
      </p:sp>
      <p:sp>
        <p:nvSpPr>
          <p:cNvPr id="5" name="Pladsholder til diasnummer 6">
            <a:extLst>
              <a:ext uri="{FF2B5EF4-FFF2-40B4-BE49-F238E27FC236}">
                <a16:creationId xmlns:a16="http://schemas.microsoft.com/office/drawing/2014/main" id="{EACB3B37-5390-42BC-B2D3-B83F7AC03C3B}"/>
              </a:ext>
            </a:extLst>
          </p:cNvPr>
          <p:cNvSpPr>
            <a:spLocks noGrp="1"/>
          </p:cNvSpPr>
          <p:nvPr>
            <p:ph type="sldNum" sz="quarter" idx="11"/>
          </p:nvPr>
        </p:nvSpPr>
        <p:spPr>
          <a:xfrm>
            <a:off x="0" y="-108812"/>
            <a:ext cx="126638" cy="217625"/>
          </a:xfrm>
        </p:spPr>
        <p:txBody>
          <a:bodyPr/>
          <a:lstStyle>
            <a:lvl1pPr>
              <a:defRPr/>
            </a:lvl1pPr>
          </a:lstStyle>
          <a:p>
            <a:pPr>
              <a:defRPr/>
            </a:pPr>
            <a:fld id="{FC717C68-E688-4149-8CC0-382EA5B78A39}" type="slidenum">
              <a:rPr lang="da-DK"/>
              <a:pPr>
                <a:defRPr/>
              </a:pPr>
              <a:t>‹#›</a:t>
            </a:fld>
            <a:endParaRPr lang="da-DK"/>
          </a:p>
        </p:txBody>
      </p:sp>
    </p:spTree>
    <p:extLst>
      <p:ext uri="{BB962C8B-B14F-4D97-AF65-F5344CB8AC3E}">
        <p14:creationId xmlns:p14="http://schemas.microsoft.com/office/powerpoint/2010/main" val="30284317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cSld name="1 spalte + grafik">
    <p:spTree>
      <p:nvGrpSpPr>
        <p:cNvPr id="1" name=""/>
        <p:cNvGrpSpPr/>
        <p:nvPr/>
      </p:nvGrpSpPr>
      <p:grpSpPr>
        <a:xfrm>
          <a:off x="0" y="0"/>
          <a:ext cx="0" cy="0"/>
          <a:chOff x="0" y="0"/>
          <a:chExt cx="0" cy="0"/>
        </a:xfrm>
      </p:grpSpPr>
      <p:sp>
        <p:nvSpPr>
          <p:cNvPr id="2" name="Titel 1"/>
          <p:cNvSpPr>
            <a:spLocks noGrp="1"/>
          </p:cNvSpPr>
          <p:nvPr>
            <p:ph type="title"/>
          </p:nvPr>
        </p:nvSpPr>
        <p:spPr>
          <a:xfrm>
            <a:off x="457200" y="620644"/>
            <a:ext cx="8229600" cy="926678"/>
          </a:xfrm>
        </p:spPr>
        <p:txBody>
          <a:bodyPr>
            <a:normAutofit/>
          </a:bodyPr>
          <a:lstStyle>
            <a:lvl1pPr>
              <a:defRPr sz="3500"/>
            </a:lvl1pPr>
          </a:lstStyle>
          <a:p>
            <a:r>
              <a:rPr lang="da-DK"/>
              <a:t>Klik for at redigere i master</a:t>
            </a:r>
            <a:endParaRPr lang="da-DK" dirty="0"/>
          </a:p>
        </p:txBody>
      </p:sp>
      <p:sp>
        <p:nvSpPr>
          <p:cNvPr id="3" name="Pladsholder til indhold 2"/>
          <p:cNvSpPr>
            <a:spLocks noGrp="1"/>
          </p:cNvSpPr>
          <p:nvPr>
            <p:ph sz="half" idx="1"/>
          </p:nvPr>
        </p:nvSpPr>
        <p:spPr>
          <a:xfrm>
            <a:off x="457200" y="1763646"/>
            <a:ext cx="4038600" cy="4137025"/>
          </a:xfrm>
        </p:spPr>
        <p:txBody>
          <a:bodyPr>
            <a:normAutofit/>
          </a:bodyPr>
          <a:lstStyle>
            <a:lvl1pPr marL="0" indent="0">
              <a:lnSpc>
                <a:spcPts val="955"/>
              </a:lnSpc>
              <a:buFontTx/>
              <a:buNone/>
              <a:defRPr sz="1400">
                <a:solidFill>
                  <a:schemeClr val="tx2"/>
                </a:solidFill>
                <a:latin typeface="Calibri"/>
                <a:cs typeface="Calibri"/>
              </a:defRPr>
            </a:lvl1pPr>
            <a:lvl2pPr marL="708962" indent="-272678">
              <a:lnSpc>
                <a:spcPts val="955"/>
              </a:lnSpc>
              <a:buFont typeface="Arial" pitchFamily="34" charset="0"/>
              <a:buChar char="•"/>
              <a:defRPr sz="1200">
                <a:solidFill>
                  <a:schemeClr val="tx2"/>
                </a:solidFill>
                <a:latin typeface="Calibri"/>
                <a:cs typeface="Calibri"/>
              </a:defRPr>
            </a:lvl2pPr>
            <a:lvl3pPr marL="1090710" indent="-218142">
              <a:lnSpc>
                <a:spcPts val="955"/>
              </a:lnSpc>
              <a:buFont typeface="Courier New" pitchFamily="49" charset="0"/>
              <a:buChar char="o"/>
              <a:defRPr sz="1100">
                <a:solidFill>
                  <a:schemeClr val="tx2"/>
                </a:solidFill>
                <a:latin typeface="Calibri"/>
                <a:cs typeface="Calibri"/>
              </a:defRPr>
            </a:lvl3pPr>
            <a:lvl4pPr>
              <a:lnSpc>
                <a:spcPts val="955"/>
              </a:lnSpc>
              <a:defRPr sz="1100">
                <a:solidFill>
                  <a:schemeClr val="tx2"/>
                </a:solidFill>
                <a:latin typeface="Calibri"/>
                <a:cs typeface="Calibri"/>
              </a:defRPr>
            </a:lvl4pPr>
            <a:lvl5pPr>
              <a:lnSpc>
                <a:spcPts val="955"/>
              </a:lnSpc>
              <a:defRPr sz="1100">
                <a:solidFill>
                  <a:schemeClr val="tx2"/>
                </a:solidFill>
                <a:latin typeface="Calibri"/>
                <a:cs typeface="Calibri"/>
              </a:defRPr>
            </a:lvl5pPr>
            <a:lvl6pPr>
              <a:defRPr sz="1800"/>
            </a:lvl6pPr>
            <a:lvl7pPr>
              <a:defRPr sz="1800"/>
            </a:lvl7pPr>
            <a:lvl8pPr>
              <a:defRPr sz="1800"/>
            </a:lvl8pPr>
            <a:lvl9pPr>
              <a:defRPr sz="18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8" name="Pladsholder til billede 2"/>
          <p:cNvSpPr>
            <a:spLocks noGrp="1"/>
          </p:cNvSpPr>
          <p:nvPr>
            <p:ph type="pic" idx="13"/>
          </p:nvPr>
        </p:nvSpPr>
        <p:spPr>
          <a:xfrm>
            <a:off x="4638470" y="1763346"/>
            <a:ext cx="4048331" cy="4137323"/>
          </a:xfrm>
        </p:spPr>
        <p:txBody>
          <a:bodyPr anchor="ctr"/>
          <a:lstStyle>
            <a:lvl1pPr marL="0" indent="0" algn="ctr">
              <a:buNone/>
              <a:defRPr sz="3100"/>
            </a:lvl1pPr>
            <a:lvl2pPr marL="436284" indent="0">
              <a:buNone/>
              <a:defRPr sz="2600"/>
            </a:lvl2pPr>
            <a:lvl3pPr marL="872568" indent="0">
              <a:buNone/>
              <a:defRPr sz="2300"/>
            </a:lvl3pPr>
            <a:lvl4pPr marL="1308852" indent="0">
              <a:buNone/>
              <a:defRPr sz="1900"/>
            </a:lvl4pPr>
            <a:lvl5pPr marL="1745137" indent="0">
              <a:buNone/>
              <a:defRPr sz="1900"/>
            </a:lvl5pPr>
            <a:lvl6pPr marL="2181421" indent="0">
              <a:buNone/>
              <a:defRPr sz="1900"/>
            </a:lvl6pPr>
            <a:lvl7pPr marL="2617705" indent="0">
              <a:buNone/>
              <a:defRPr sz="1900"/>
            </a:lvl7pPr>
            <a:lvl8pPr marL="3053990" indent="0">
              <a:buNone/>
              <a:defRPr sz="1900"/>
            </a:lvl8pPr>
            <a:lvl9pPr marL="3490274" indent="0">
              <a:buNone/>
              <a:defRPr sz="1900"/>
            </a:lvl9pPr>
          </a:lstStyle>
          <a:p>
            <a:pPr lvl="0"/>
            <a:r>
              <a:rPr lang="da-DK" noProof="0"/>
              <a:t>Klik på ikonet for at tilføje et billede</a:t>
            </a:r>
            <a:endParaRPr lang="da-DK" noProof="0" dirty="0"/>
          </a:p>
        </p:txBody>
      </p:sp>
      <p:sp>
        <p:nvSpPr>
          <p:cNvPr id="5" name="TxtClassification">
            <a:extLst>
              <a:ext uri="{FF2B5EF4-FFF2-40B4-BE49-F238E27FC236}">
                <a16:creationId xmlns:a16="http://schemas.microsoft.com/office/drawing/2014/main" id="{3557C84A-EFF2-49D8-8E48-597D7C1D0C42}"/>
              </a:ext>
            </a:extLst>
          </p:cNvPr>
          <p:cNvSpPr>
            <a:spLocks noGrp="1"/>
          </p:cNvSpPr>
          <p:nvPr>
            <p:ph type="dt" sz="quarter" idx="14"/>
          </p:nvPr>
        </p:nvSpPr>
        <p:spPr bwMode="gray">
          <a:xfrm>
            <a:off x="1841500" y="6542088"/>
            <a:ext cx="1778000" cy="184150"/>
          </a:xfrm>
          <a:prstGeom prst="rect">
            <a:avLst/>
          </a:prstGeom>
          <a:extLst>
            <a:ext uri="{909E8E84-426E-40DD-AFC4-6F175D3DCCD1}">
              <a14:hiddenFill xmlns:a14="http://schemas.microsoft.com/office/drawing/2010/main">
                <a:solidFill>
                  <a:scrgbClr r="0" g="0" b="0"/>
                </a:solidFill>
              </a14:hiddenFill>
            </a:ext>
          </a:extLst>
        </p:spPr>
        <p:txBody>
          <a:bodyPr wrap="square" lIns="0" tIns="0" rIns="0" bIns="0">
            <a:noAutofit/>
          </a:bodyPr>
          <a:lstStyle>
            <a:lvl1pPr algn="l">
              <a:lnSpc>
                <a:spcPct val="110000"/>
              </a:lnSpc>
              <a:spcBef>
                <a:spcPct val="50000"/>
              </a:spcBef>
              <a:spcAft>
                <a:spcPts val="0"/>
              </a:spcAft>
              <a:defRPr sz="800" b="0">
                <a:solidFill>
                  <a:srgbClr val="999999"/>
                </a:solidFill>
                <a:latin typeface="Arial" panose="020B0604020202020204" pitchFamily="34" charset="0"/>
              </a:defRPr>
            </a:lvl1pPr>
          </a:lstStyle>
          <a:p>
            <a:pPr>
              <a:defRPr/>
            </a:pPr>
            <a:endParaRPr lang="en-US"/>
          </a:p>
        </p:txBody>
      </p:sp>
      <p:sp>
        <p:nvSpPr>
          <p:cNvPr id="6" name="TxtPageNumber">
            <a:extLst>
              <a:ext uri="{FF2B5EF4-FFF2-40B4-BE49-F238E27FC236}">
                <a16:creationId xmlns:a16="http://schemas.microsoft.com/office/drawing/2014/main" id="{D1387295-B8E2-4397-B5D2-19C34498E86C}"/>
              </a:ext>
            </a:extLst>
          </p:cNvPr>
          <p:cNvSpPr>
            <a:spLocks noGrp="1"/>
          </p:cNvSpPr>
          <p:nvPr>
            <p:ph type="sldNum" sz="quarter" idx="15"/>
          </p:nvPr>
        </p:nvSpPr>
        <p:spPr bwMode="gray">
          <a:xfrm>
            <a:off x="250825" y="6542088"/>
            <a:ext cx="357188" cy="196850"/>
          </a:xfrm>
          <a:prstGeom prst="rect">
            <a:avLst/>
          </a:prstGeom>
          <a:extLst>
            <a:ext uri="{909E8E84-426E-40DD-AFC4-6F175D3DCCD1}">
              <a14:hiddenFill xmlns:a14="http://schemas.microsoft.com/office/drawing/2010/main">
                <a:solidFill>
                  <a:scrgbClr r="0" g="0" b="0"/>
                </a:solidFill>
              </a14:hiddenFill>
            </a:ext>
          </a:extLst>
        </p:spPr>
        <p:txBody>
          <a:bodyPr wrap="square" lIns="0" tIns="0" rIns="0" bIns="0">
            <a:noAutofit/>
          </a:bodyPr>
          <a:lstStyle>
            <a:lvl1pPr>
              <a:lnSpc>
                <a:spcPct val="110000"/>
              </a:lnSpc>
              <a:spcBef>
                <a:spcPct val="50000"/>
              </a:spcBef>
              <a:spcAft>
                <a:spcPts val="0"/>
              </a:spcAft>
              <a:defRPr sz="800" b="0">
                <a:solidFill>
                  <a:srgbClr val="999999"/>
                </a:solidFill>
                <a:latin typeface="Arial" panose="020B0604020202020204" pitchFamily="34" charset="0"/>
              </a:defRPr>
            </a:lvl1pPr>
          </a:lstStyle>
          <a:p>
            <a:pPr>
              <a:defRPr/>
            </a:pPr>
            <a:fld id="{A335B184-A79F-478C-B7D2-D6B312F73017}" type="slidenum">
              <a:rPr lang="en-US"/>
              <a:pPr>
                <a:defRPr/>
              </a:pPr>
              <a:t>‹#›</a:t>
            </a:fld>
            <a:endParaRPr lang="en-US"/>
          </a:p>
        </p:txBody>
      </p:sp>
      <p:sp>
        <p:nvSpPr>
          <p:cNvPr id="7" name="TxtFooter">
            <a:extLst>
              <a:ext uri="{FF2B5EF4-FFF2-40B4-BE49-F238E27FC236}">
                <a16:creationId xmlns:a16="http://schemas.microsoft.com/office/drawing/2014/main" id="{03AD3047-A8A7-43E1-B588-6B5E7FE4454A}"/>
              </a:ext>
            </a:extLst>
          </p:cNvPr>
          <p:cNvSpPr>
            <a:spLocks noGrp="1"/>
          </p:cNvSpPr>
          <p:nvPr>
            <p:ph type="ftr" sz="quarter" idx="16"/>
          </p:nvPr>
        </p:nvSpPr>
        <p:spPr>
          <a:xfrm>
            <a:off x="517525" y="6542088"/>
            <a:ext cx="4446588" cy="184150"/>
          </a:xfrm>
          <a:prstGeom prst="rect">
            <a:avLst/>
          </a:prstGeom>
          <a:extLst>
            <a:ext uri="{909E8E84-426E-40DD-AFC4-6F175D3DCCD1}">
              <a14:hiddenFill xmlns:a14="http://schemas.microsoft.com/office/drawing/2010/main">
                <a:solidFill>
                  <a:scrgbClr r="0" g="0" b="0"/>
                </a:solidFill>
              </a14:hiddenFill>
            </a:ext>
          </a:extLst>
        </p:spPr>
        <p:txBody>
          <a:bodyPr wrap="square" lIns="0" tIns="0" rIns="0" bIns="0">
            <a:noAutofit/>
          </a:bodyPr>
          <a:lstStyle>
            <a:lvl1pPr>
              <a:lnSpc>
                <a:spcPct val="110000"/>
              </a:lnSpc>
              <a:spcBef>
                <a:spcPct val="50000"/>
              </a:spcBef>
              <a:spcAft>
                <a:spcPts val="0"/>
              </a:spcAft>
              <a:defRPr sz="800" b="0">
                <a:solidFill>
                  <a:srgbClr val="999999"/>
                </a:solidFill>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2428506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Ros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521494" y="800100"/>
            <a:ext cx="4023123" cy="3520600"/>
          </a:xfrm>
          <a:noFill/>
        </p:spPr>
        <p:txBody>
          <a:bodyPr tIns="0" bIns="0" anchor="b"/>
          <a:lstStyle>
            <a:lvl1pPr algn="l">
              <a:lnSpc>
                <a:spcPct val="100000"/>
              </a:lnSpc>
              <a:defRPr sz="3200">
                <a:solidFill>
                  <a:schemeClr val="accent1"/>
                </a:solidFill>
              </a:defRPr>
            </a:lvl1pPr>
          </a:lstStyle>
          <a:p>
            <a:r>
              <a:rPr lang="en-US"/>
              <a:t>Click to edit Master title style</a:t>
            </a:r>
            <a:endParaRPr lang="en-GB" dirty="0"/>
          </a:p>
        </p:txBody>
      </p:sp>
      <p:sp>
        <p:nvSpPr>
          <p:cNvPr id="33" name="Undertittel 2">
            <a:extLst>
              <a:ext uri="{FF2B5EF4-FFF2-40B4-BE49-F238E27FC236}">
                <a16:creationId xmlns:a16="http://schemas.microsoft.com/office/drawing/2014/main" id="{26E6A6CC-87BC-48B0-B3D2-57BB7E19986B}"/>
              </a:ext>
            </a:extLst>
          </p:cNvPr>
          <p:cNvSpPr>
            <a:spLocks noGrp="1"/>
          </p:cNvSpPr>
          <p:nvPr>
            <p:ph type="subTitle" idx="1"/>
          </p:nvPr>
        </p:nvSpPr>
        <p:spPr>
          <a:xfrm>
            <a:off x="521100" y="4399200"/>
            <a:ext cx="4001400" cy="1296000"/>
          </a:xfrm>
        </p:spPr>
        <p:txBody>
          <a:bodyPr/>
          <a:lstStyle>
            <a:lvl1pPr marL="0" indent="0" algn="l">
              <a:spcBef>
                <a:spcPts val="0"/>
              </a:spcBef>
              <a:spcAft>
                <a:spcPts val="0"/>
              </a:spcAft>
              <a:buNone/>
              <a:defRPr sz="1800" spc="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dirty="0"/>
          </a:p>
        </p:txBody>
      </p:sp>
      <p:grpSp>
        <p:nvGrpSpPr>
          <p:cNvPr id="32" name="Group 31">
            <a:extLst>
              <a:ext uri="{FF2B5EF4-FFF2-40B4-BE49-F238E27FC236}">
                <a16:creationId xmlns:a16="http://schemas.microsoft.com/office/drawing/2014/main" id="{6BFC6E64-38F1-4044-BD91-AA56AA03B277}"/>
              </a:ext>
            </a:extLst>
          </p:cNvPr>
          <p:cNvGrpSpPr/>
          <p:nvPr userDrawn="1"/>
        </p:nvGrpSpPr>
        <p:grpSpPr>
          <a:xfrm>
            <a:off x="9226522" y="1854301"/>
            <a:ext cx="116654" cy="1166719"/>
            <a:chOff x="12302028" y="1799637"/>
            <a:chExt cx="155539" cy="1166719"/>
          </a:xfrm>
        </p:grpSpPr>
        <p:sp>
          <p:nvSpPr>
            <p:cNvPr id="61" name="Rectangle 156">
              <a:extLst>
                <a:ext uri="{FF2B5EF4-FFF2-40B4-BE49-F238E27FC236}">
                  <a16:creationId xmlns:a16="http://schemas.microsoft.com/office/drawing/2014/main" id="{ABAA33E4-E56C-42A7-9E1C-E6F11F1ADA92}"/>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2" name="Rectangle 157">
              <a:extLst>
                <a:ext uri="{FF2B5EF4-FFF2-40B4-BE49-F238E27FC236}">
                  <a16:creationId xmlns:a16="http://schemas.microsoft.com/office/drawing/2014/main" id="{9EEA9963-258F-40C6-B86F-5F48883968DF}"/>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3" name="Rectangle 158">
              <a:extLst>
                <a:ext uri="{FF2B5EF4-FFF2-40B4-BE49-F238E27FC236}">
                  <a16:creationId xmlns:a16="http://schemas.microsoft.com/office/drawing/2014/main" id="{0C4AD951-9BDB-447B-81ED-197771611702}"/>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4" name="Rectangle 173">
              <a:extLst>
                <a:ext uri="{FF2B5EF4-FFF2-40B4-BE49-F238E27FC236}">
                  <a16:creationId xmlns:a16="http://schemas.microsoft.com/office/drawing/2014/main" id="{514084A9-A079-4C9C-8AC1-8826D45EFBB1}"/>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5" name="Rectangle 183">
              <a:extLst>
                <a:ext uri="{FF2B5EF4-FFF2-40B4-BE49-F238E27FC236}">
                  <a16:creationId xmlns:a16="http://schemas.microsoft.com/office/drawing/2014/main" id="{78CE77FA-9470-4F14-AA66-AACE5ADF8418}"/>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6" name="Rectangle 200">
              <a:extLst>
                <a:ext uri="{FF2B5EF4-FFF2-40B4-BE49-F238E27FC236}">
                  <a16:creationId xmlns:a16="http://schemas.microsoft.com/office/drawing/2014/main" id="{181B3A98-3B79-46A9-8E4F-77A0EBEFC94C}"/>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grpSp>
      <p:grpSp>
        <p:nvGrpSpPr>
          <p:cNvPr id="67" name="Group 66">
            <a:extLst>
              <a:ext uri="{FF2B5EF4-FFF2-40B4-BE49-F238E27FC236}">
                <a16:creationId xmlns:a16="http://schemas.microsoft.com/office/drawing/2014/main" id="{D5EAFF19-0395-48D2-8028-AFE2E56713DF}"/>
              </a:ext>
            </a:extLst>
          </p:cNvPr>
          <p:cNvGrpSpPr/>
          <p:nvPr userDrawn="1"/>
        </p:nvGrpSpPr>
        <p:grpSpPr>
          <a:xfrm>
            <a:off x="9226522" y="0"/>
            <a:ext cx="116654" cy="1509130"/>
            <a:chOff x="12302028" y="154594"/>
            <a:chExt cx="155539" cy="1509130"/>
          </a:xfrm>
        </p:grpSpPr>
        <p:sp>
          <p:nvSpPr>
            <p:cNvPr id="68" name="Rectangle 188">
              <a:extLst>
                <a:ext uri="{FF2B5EF4-FFF2-40B4-BE49-F238E27FC236}">
                  <a16:creationId xmlns:a16="http://schemas.microsoft.com/office/drawing/2014/main" id="{178DE8F4-6B6F-46A5-B5C5-B3BB82E07B61}"/>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9" name="Rectangle 189">
              <a:extLst>
                <a:ext uri="{FF2B5EF4-FFF2-40B4-BE49-F238E27FC236}">
                  <a16:creationId xmlns:a16="http://schemas.microsoft.com/office/drawing/2014/main" id="{4D5FF7DB-25BF-49BF-9E65-A8813D573CC5}"/>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0" name="Rectangle 190">
              <a:extLst>
                <a:ext uri="{FF2B5EF4-FFF2-40B4-BE49-F238E27FC236}">
                  <a16:creationId xmlns:a16="http://schemas.microsoft.com/office/drawing/2014/main" id="{B4089DF2-10C7-4CA0-85A5-F70946E535CF}"/>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1" name="Rectangle 191">
              <a:extLst>
                <a:ext uri="{FF2B5EF4-FFF2-40B4-BE49-F238E27FC236}">
                  <a16:creationId xmlns:a16="http://schemas.microsoft.com/office/drawing/2014/main" id="{1F333FB1-889F-4826-88FA-9E17AC7F363E}"/>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2" name="Rectangle 192">
              <a:extLst>
                <a:ext uri="{FF2B5EF4-FFF2-40B4-BE49-F238E27FC236}">
                  <a16:creationId xmlns:a16="http://schemas.microsoft.com/office/drawing/2014/main" id="{CF6721E9-7E32-4E35-AE97-B7DCE7A1AAD9}"/>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3" name="Rectangle 31">
              <a:extLst>
                <a:ext uri="{FF2B5EF4-FFF2-40B4-BE49-F238E27FC236}">
                  <a16:creationId xmlns:a16="http://schemas.microsoft.com/office/drawing/2014/main" id="{4370C8E6-A2FE-4828-A4C1-DE16E6C807C7}"/>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4" name="Rectangle 33">
              <a:extLst>
                <a:ext uri="{FF2B5EF4-FFF2-40B4-BE49-F238E27FC236}">
                  <a16:creationId xmlns:a16="http://schemas.microsoft.com/office/drawing/2014/main" id="{FAF8F104-4817-4DFD-B716-2459FD378043}"/>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75" name="Rectangle 192">
              <a:extLst>
                <a:ext uri="{FF2B5EF4-FFF2-40B4-BE49-F238E27FC236}">
                  <a16:creationId xmlns:a16="http://schemas.microsoft.com/office/drawing/2014/main" id="{8BBFEEF5-8026-4CB1-A3D9-E0B3B266CDD8}"/>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76" name="Group 75">
            <a:extLst>
              <a:ext uri="{FF2B5EF4-FFF2-40B4-BE49-F238E27FC236}">
                <a16:creationId xmlns:a16="http://schemas.microsoft.com/office/drawing/2014/main" id="{424E0511-E115-4B2C-8720-186AF7EF35A2}"/>
              </a:ext>
            </a:extLst>
          </p:cNvPr>
          <p:cNvGrpSpPr/>
          <p:nvPr userDrawn="1"/>
        </p:nvGrpSpPr>
        <p:grpSpPr>
          <a:xfrm>
            <a:off x="9226522" y="3366188"/>
            <a:ext cx="116654" cy="3491812"/>
            <a:chOff x="12302028" y="3266863"/>
            <a:chExt cx="155539" cy="3491812"/>
          </a:xfrm>
        </p:grpSpPr>
        <p:sp>
          <p:nvSpPr>
            <p:cNvPr id="77" name="Rectangle 174">
              <a:extLst>
                <a:ext uri="{FF2B5EF4-FFF2-40B4-BE49-F238E27FC236}">
                  <a16:creationId xmlns:a16="http://schemas.microsoft.com/office/drawing/2014/main" id="{6043C622-94E2-42DB-81D2-B06D2FA69CE1}"/>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8" name="Rectangle 175">
              <a:extLst>
                <a:ext uri="{FF2B5EF4-FFF2-40B4-BE49-F238E27FC236}">
                  <a16:creationId xmlns:a16="http://schemas.microsoft.com/office/drawing/2014/main" id="{A6C0E9BE-5C3E-485B-991A-2056358C9B5B}"/>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9" name="Rectangle 176">
              <a:extLst>
                <a:ext uri="{FF2B5EF4-FFF2-40B4-BE49-F238E27FC236}">
                  <a16:creationId xmlns:a16="http://schemas.microsoft.com/office/drawing/2014/main" id="{EBCA76D6-BF3B-4E01-A418-55B26E93118E}"/>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0" name="Rectangle 189">
              <a:extLst>
                <a:ext uri="{FF2B5EF4-FFF2-40B4-BE49-F238E27FC236}">
                  <a16:creationId xmlns:a16="http://schemas.microsoft.com/office/drawing/2014/main" id="{8D2B3D80-36B0-479E-B9F1-07F82699CDAA}"/>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1" name="Rectangle 190">
              <a:extLst>
                <a:ext uri="{FF2B5EF4-FFF2-40B4-BE49-F238E27FC236}">
                  <a16:creationId xmlns:a16="http://schemas.microsoft.com/office/drawing/2014/main" id="{E119B345-D73D-4F19-B111-FF25324436DD}"/>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2" name="Rectangle 191">
              <a:extLst>
                <a:ext uri="{FF2B5EF4-FFF2-40B4-BE49-F238E27FC236}">
                  <a16:creationId xmlns:a16="http://schemas.microsoft.com/office/drawing/2014/main" id="{EE36DDF6-625E-48BB-AE41-0FAB7CBF5BE4}"/>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3" name="Rectangle 183">
              <a:extLst>
                <a:ext uri="{FF2B5EF4-FFF2-40B4-BE49-F238E27FC236}">
                  <a16:creationId xmlns:a16="http://schemas.microsoft.com/office/drawing/2014/main" id="{D1A6ECC1-E7D4-429D-8DB2-12A565DAB02B}"/>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4" name="Rectangle 173">
              <a:extLst>
                <a:ext uri="{FF2B5EF4-FFF2-40B4-BE49-F238E27FC236}">
                  <a16:creationId xmlns:a16="http://schemas.microsoft.com/office/drawing/2014/main" id="{0F86B758-742E-4A49-974D-21446237C28B}"/>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5" name="Rectangle 156">
              <a:extLst>
                <a:ext uri="{FF2B5EF4-FFF2-40B4-BE49-F238E27FC236}">
                  <a16:creationId xmlns:a16="http://schemas.microsoft.com/office/drawing/2014/main" id="{A96D313C-081A-4B30-9718-FB4E6A5E9AED}"/>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6" name="Rectangle 157">
              <a:extLst>
                <a:ext uri="{FF2B5EF4-FFF2-40B4-BE49-F238E27FC236}">
                  <a16:creationId xmlns:a16="http://schemas.microsoft.com/office/drawing/2014/main" id="{86E716ED-1862-4B87-9490-359EFB6E29AF}"/>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7" name="Rectangle 158">
              <a:extLst>
                <a:ext uri="{FF2B5EF4-FFF2-40B4-BE49-F238E27FC236}">
                  <a16:creationId xmlns:a16="http://schemas.microsoft.com/office/drawing/2014/main" id="{527E0864-48DF-4F9D-8FE4-25EBB3E01576}"/>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8" name="Rectangle 156">
              <a:extLst>
                <a:ext uri="{FF2B5EF4-FFF2-40B4-BE49-F238E27FC236}">
                  <a16:creationId xmlns:a16="http://schemas.microsoft.com/office/drawing/2014/main" id="{88EB492F-623B-47D9-A286-E2C219E10151}"/>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9" name="Rectangle 157">
              <a:extLst>
                <a:ext uri="{FF2B5EF4-FFF2-40B4-BE49-F238E27FC236}">
                  <a16:creationId xmlns:a16="http://schemas.microsoft.com/office/drawing/2014/main" id="{83669ED9-A50F-4F0E-9C89-4B10634DEAB3}"/>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0" name="Rectangle 158">
              <a:extLst>
                <a:ext uri="{FF2B5EF4-FFF2-40B4-BE49-F238E27FC236}">
                  <a16:creationId xmlns:a16="http://schemas.microsoft.com/office/drawing/2014/main" id="{D399BB16-3B8F-4F3F-8FD8-A679774B2054}"/>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1" name="Rectangle 174">
              <a:extLst>
                <a:ext uri="{FF2B5EF4-FFF2-40B4-BE49-F238E27FC236}">
                  <a16:creationId xmlns:a16="http://schemas.microsoft.com/office/drawing/2014/main" id="{E8171BB5-49B2-4BB6-8EB5-D761397F86AB}"/>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2" name="Rectangle 175">
              <a:extLst>
                <a:ext uri="{FF2B5EF4-FFF2-40B4-BE49-F238E27FC236}">
                  <a16:creationId xmlns:a16="http://schemas.microsoft.com/office/drawing/2014/main" id="{69E12258-0A97-459F-9775-4BFF9B43356B}"/>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3" name="Rectangle 176">
              <a:extLst>
                <a:ext uri="{FF2B5EF4-FFF2-40B4-BE49-F238E27FC236}">
                  <a16:creationId xmlns:a16="http://schemas.microsoft.com/office/drawing/2014/main" id="{E822BA7A-0991-4740-A4EE-8097BB879344}"/>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4" name="Rectangle 173">
              <a:extLst>
                <a:ext uri="{FF2B5EF4-FFF2-40B4-BE49-F238E27FC236}">
                  <a16:creationId xmlns:a16="http://schemas.microsoft.com/office/drawing/2014/main" id="{36003243-28C6-4EAB-B3BC-E9EB00C06942}"/>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
        <p:nvSpPr>
          <p:cNvPr id="95" name="TextBox 94">
            <a:extLst>
              <a:ext uri="{FF2B5EF4-FFF2-40B4-BE49-F238E27FC236}">
                <a16:creationId xmlns:a16="http://schemas.microsoft.com/office/drawing/2014/main" id="{49CFBCCF-6A75-4EB1-A90F-5C9AAC132B3D}"/>
              </a:ext>
            </a:extLst>
          </p:cNvPr>
          <p:cNvSpPr txBox="1"/>
          <p:nvPr userDrawn="1"/>
        </p:nvSpPr>
        <p:spPr>
          <a:xfrm rot="5400000">
            <a:off x="9000070" y="354988"/>
            <a:ext cx="839974" cy="123111"/>
          </a:xfrm>
          <a:prstGeom prst="rect">
            <a:avLst/>
          </a:prstGeom>
          <a:noFill/>
        </p:spPr>
        <p:txBody>
          <a:bodyPr wrap="none" lIns="0" tIns="0" rIns="0" bIns="0" rtlCol="0">
            <a:spAutoFit/>
          </a:bodyPr>
          <a:lstStyle/>
          <a:p>
            <a:r>
              <a:rPr lang="nb-NO" sz="800" dirty="0">
                <a:solidFill>
                  <a:schemeClr val="bg1">
                    <a:lumMod val="65000"/>
                  </a:schemeClr>
                </a:solidFill>
              </a:rPr>
              <a:t>PRIMARY COLORS</a:t>
            </a:r>
            <a:endParaRPr lang="en-US" sz="800" dirty="0">
              <a:solidFill>
                <a:schemeClr val="bg1">
                  <a:lumMod val="65000"/>
                </a:schemeClr>
              </a:solidFill>
            </a:endParaRPr>
          </a:p>
        </p:txBody>
      </p:sp>
      <p:sp>
        <p:nvSpPr>
          <p:cNvPr id="96" name="TextBox 95">
            <a:extLst>
              <a:ext uri="{FF2B5EF4-FFF2-40B4-BE49-F238E27FC236}">
                <a16:creationId xmlns:a16="http://schemas.microsoft.com/office/drawing/2014/main" id="{9080F8BD-613B-40D6-8918-373050E8AD0E}"/>
              </a:ext>
            </a:extLst>
          </p:cNvPr>
          <p:cNvSpPr txBox="1"/>
          <p:nvPr userDrawn="1"/>
        </p:nvSpPr>
        <p:spPr>
          <a:xfrm rot="5400000">
            <a:off x="8916172" y="2325409"/>
            <a:ext cx="1029128" cy="123111"/>
          </a:xfrm>
          <a:prstGeom prst="rect">
            <a:avLst/>
          </a:prstGeom>
          <a:noFill/>
        </p:spPr>
        <p:txBody>
          <a:bodyPr wrap="none" lIns="0" tIns="0" rIns="0" bIns="0" rtlCol="0">
            <a:spAutoFit/>
          </a:bodyPr>
          <a:lstStyle/>
          <a:p>
            <a:r>
              <a:rPr lang="nb-NO" sz="800" dirty="0">
                <a:solidFill>
                  <a:schemeClr val="bg1">
                    <a:lumMod val="65000"/>
                  </a:schemeClr>
                </a:solidFill>
              </a:rPr>
              <a:t>SECONDARY COLORS</a:t>
            </a:r>
            <a:endParaRPr lang="en-US" sz="800" dirty="0">
              <a:solidFill>
                <a:schemeClr val="bg1">
                  <a:lumMod val="65000"/>
                </a:schemeClr>
              </a:solidFill>
            </a:endParaRPr>
          </a:p>
        </p:txBody>
      </p:sp>
      <p:sp>
        <p:nvSpPr>
          <p:cNvPr id="97" name="TextBox 96">
            <a:extLst>
              <a:ext uri="{FF2B5EF4-FFF2-40B4-BE49-F238E27FC236}">
                <a16:creationId xmlns:a16="http://schemas.microsoft.com/office/drawing/2014/main" id="{C437D8DF-F630-4EAA-B5D3-8DCACE0213C6}"/>
              </a:ext>
            </a:extLst>
          </p:cNvPr>
          <p:cNvSpPr txBox="1"/>
          <p:nvPr userDrawn="1"/>
        </p:nvSpPr>
        <p:spPr>
          <a:xfrm rot="5400000">
            <a:off x="8568320" y="4164645"/>
            <a:ext cx="1724831" cy="123111"/>
          </a:xfrm>
          <a:prstGeom prst="rect">
            <a:avLst/>
          </a:prstGeom>
          <a:noFill/>
        </p:spPr>
        <p:txBody>
          <a:bodyPr wrap="none" lIns="0" tIns="0" rIns="0" bIns="0" rtlCol="0">
            <a:spAutoFit/>
          </a:bodyPr>
          <a:lstStyle/>
          <a:p>
            <a:r>
              <a:rPr lang="nb-NO" sz="800" dirty="0">
                <a:solidFill>
                  <a:schemeClr val="bg1">
                    <a:lumMod val="65000"/>
                  </a:schemeClr>
                </a:solidFill>
              </a:rPr>
              <a:t>CHARTS AND INFOGRAPHIC COLORS</a:t>
            </a:r>
            <a:endParaRPr lang="en-US" sz="800" dirty="0">
              <a:solidFill>
                <a:schemeClr val="bg1">
                  <a:lumMod val="65000"/>
                </a:schemeClr>
              </a:solidFill>
            </a:endParaRPr>
          </a:p>
        </p:txBody>
      </p:sp>
      <p:pic>
        <p:nvPicPr>
          <p:cNvPr id="43" name="Graphic 42">
            <a:extLst>
              <a:ext uri="{FF2B5EF4-FFF2-40B4-BE49-F238E27FC236}">
                <a16:creationId xmlns:a16="http://schemas.microsoft.com/office/drawing/2014/main" id="{AD1544B0-6238-4D84-A842-2FA1CFF62F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4967" y="512597"/>
            <a:ext cx="1306454" cy="1429126"/>
          </a:xfrm>
          <a:prstGeom prst="rect">
            <a:avLst/>
          </a:prstGeom>
        </p:spPr>
      </p:pic>
    </p:spTree>
    <p:extLst>
      <p:ext uri="{BB962C8B-B14F-4D97-AF65-F5344CB8AC3E}">
        <p14:creationId xmlns:p14="http://schemas.microsoft.com/office/powerpoint/2010/main" val="521207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 Mi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521494" y="800100"/>
            <a:ext cx="4023123" cy="3520600"/>
          </a:xfrm>
          <a:noFill/>
        </p:spPr>
        <p:txBody>
          <a:bodyPr tIns="0" bIns="0" anchor="b"/>
          <a:lstStyle>
            <a:lvl1pPr algn="l">
              <a:lnSpc>
                <a:spcPct val="100000"/>
              </a:lnSpc>
              <a:defRPr sz="3200">
                <a:solidFill>
                  <a:srgbClr val="00707A"/>
                </a:solidFill>
              </a:defRPr>
            </a:lvl1pPr>
          </a:lstStyle>
          <a:p>
            <a:r>
              <a:rPr lang="en-US"/>
              <a:t>Click to edit Master title style</a:t>
            </a:r>
            <a:endParaRPr lang="en-GB" dirty="0"/>
          </a:p>
        </p:txBody>
      </p:sp>
      <p:sp>
        <p:nvSpPr>
          <p:cNvPr id="33" name="Undertittel 2">
            <a:extLst>
              <a:ext uri="{FF2B5EF4-FFF2-40B4-BE49-F238E27FC236}">
                <a16:creationId xmlns:a16="http://schemas.microsoft.com/office/drawing/2014/main" id="{CA2289D4-5003-4DB9-BA05-97706D7704EC}"/>
              </a:ext>
            </a:extLst>
          </p:cNvPr>
          <p:cNvSpPr>
            <a:spLocks noGrp="1"/>
          </p:cNvSpPr>
          <p:nvPr>
            <p:ph type="subTitle" idx="1"/>
          </p:nvPr>
        </p:nvSpPr>
        <p:spPr>
          <a:xfrm>
            <a:off x="521100" y="4399200"/>
            <a:ext cx="4001400" cy="1296000"/>
          </a:xfrm>
        </p:spPr>
        <p:txBody>
          <a:bodyPr/>
          <a:lstStyle>
            <a:lvl1pPr marL="0" indent="0" algn="l">
              <a:spcBef>
                <a:spcPts val="0"/>
              </a:spcBef>
              <a:spcAft>
                <a:spcPts val="0"/>
              </a:spcAft>
              <a:buNone/>
              <a:defRPr sz="1800" spc="0" baseline="0">
                <a:solidFill>
                  <a:srgbClr val="10344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dirty="0"/>
          </a:p>
        </p:txBody>
      </p:sp>
      <p:grpSp>
        <p:nvGrpSpPr>
          <p:cNvPr id="32" name="Group 31">
            <a:extLst>
              <a:ext uri="{FF2B5EF4-FFF2-40B4-BE49-F238E27FC236}">
                <a16:creationId xmlns:a16="http://schemas.microsoft.com/office/drawing/2014/main" id="{2C138042-CD03-45C0-BB87-1CEA8679D810}"/>
              </a:ext>
            </a:extLst>
          </p:cNvPr>
          <p:cNvGrpSpPr/>
          <p:nvPr userDrawn="1"/>
        </p:nvGrpSpPr>
        <p:grpSpPr>
          <a:xfrm>
            <a:off x="9226522" y="1854301"/>
            <a:ext cx="116654" cy="1166719"/>
            <a:chOff x="12302028" y="1799637"/>
            <a:chExt cx="155539" cy="1166719"/>
          </a:xfrm>
        </p:grpSpPr>
        <p:sp>
          <p:nvSpPr>
            <p:cNvPr id="61" name="Rectangle 156">
              <a:extLst>
                <a:ext uri="{FF2B5EF4-FFF2-40B4-BE49-F238E27FC236}">
                  <a16:creationId xmlns:a16="http://schemas.microsoft.com/office/drawing/2014/main" id="{20DF9A50-A9F9-4BB4-B4FA-07E063DC874F}"/>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2" name="Rectangle 157">
              <a:extLst>
                <a:ext uri="{FF2B5EF4-FFF2-40B4-BE49-F238E27FC236}">
                  <a16:creationId xmlns:a16="http://schemas.microsoft.com/office/drawing/2014/main" id="{6EC1405B-FD31-499A-977A-6264ADAD1DCA}"/>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3" name="Rectangle 158">
              <a:extLst>
                <a:ext uri="{FF2B5EF4-FFF2-40B4-BE49-F238E27FC236}">
                  <a16:creationId xmlns:a16="http://schemas.microsoft.com/office/drawing/2014/main" id="{838F3297-874C-419E-BD56-3E5A7C169263}"/>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4" name="Rectangle 173">
              <a:extLst>
                <a:ext uri="{FF2B5EF4-FFF2-40B4-BE49-F238E27FC236}">
                  <a16:creationId xmlns:a16="http://schemas.microsoft.com/office/drawing/2014/main" id="{E94AD6F3-F8AB-4C51-967F-FF62D8F311C1}"/>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5" name="Rectangle 183">
              <a:extLst>
                <a:ext uri="{FF2B5EF4-FFF2-40B4-BE49-F238E27FC236}">
                  <a16:creationId xmlns:a16="http://schemas.microsoft.com/office/drawing/2014/main" id="{70CFE29C-F7AA-445F-84D0-40C8C26B8959}"/>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6" name="Rectangle 200">
              <a:extLst>
                <a:ext uri="{FF2B5EF4-FFF2-40B4-BE49-F238E27FC236}">
                  <a16:creationId xmlns:a16="http://schemas.microsoft.com/office/drawing/2014/main" id="{5E3BBA61-9B79-4635-A392-1758F80F75F3}"/>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grpSp>
      <p:grpSp>
        <p:nvGrpSpPr>
          <p:cNvPr id="67" name="Group 66">
            <a:extLst>
              <a:ext uri="{FF2B5EF4-FFF2-40B4-BE49-F238E27FC236}">
                <a16:creationId xmlns:a16="http://schemas.microsoft.com/office/drawing/2014/main" id="{DA179FA6-2334-4B63-A7ED-5923ABA05219}"/>
              </a:ext>
            </a:extLst>
          </p:cNvPr>
          <p:cNvGrpSpPr/>
          <p:nvPr userDrawn="1"/>
        </p:nvGrpSpPr>
        <p:grpSpPr>
          <a:xfrm>
            <a:off x="9226522" y="0"/>
            <a:ext cx="116654" cy="1509130"/>
            <a:chOff x="12302028" y="154594"/>
            <a:chExt cx="155539" cy="1509130"/>
          </a:xfrm>
        </p:grpSpPr>
        <p:sp>
          <p:nvSpPr>
            <p:cNvPr id="68" name="Rectangle 188">
              <a:extLst>
                <a:ext uri="{FF2B5EF4-FFF2-40B4-BE49-F238E27FC236}">
                  <a16:creationId xmlns:a16="http://schemas.microsoft.com/office/drawing/2014/main" id="{D214693A-DCAB-406E-88DF-959D9F41C193}"/>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9" name="Rectangle 189">
              <a:extLst>
                <a:ext uri="{FF2B5EF4-FFF2-40B4-BE49-F238E27FC236}">
                  <a16:creationId xmlns:a16="http://schemas.microsoft.com/office/drawing/2014/main" id="{9B6EBCD7-AAE3-4F75-A1E4-28390FABC7B8}"/>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0" name="Rectangle 190">
              <a:extLst>
                <a:ext uri="{FF2B5EF4-FFF2-40B4-BE49-F238E27FC236}">
                  <a16:creationId xmlns:a16="http://schemas.microsoft.com/office/drawing/2014/main" id="{58301EDC-4693-45FA-9F90-8A615EE6B081}"/>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1" name="Rectangle 191">
              <a:extLst>
                <a:ext uri="{FF2B5EF4-FFF2-40B4-BE49-F238E27FC236}">
                  <a16:creationId xmlns:a16="http://schemas.microsoft.com/office/drawing/2014/main" id="{DE6637C5-0558-4FEA-A214-D8148377C298}"/>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2" name="Rectangle 192">
              <a:extLst>
                <a:ext uri="{FF2B5EF4-FFF2-40B4-BE49-F238E27FC236}">
                  <a16:creationId xmlns:a16="http://schemas.microsoft.com/office/drawing/2014/main" id="{E4477010-F56A-4FC0-8278-AE22C81F5F87}"/>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3" name="Rectangle 31">
              <a:extLst>
                <a:ext uri="{FF2B5EF4-FFF2-40B4-BE49-F238E27FC236}">
                  <a16:creationId xmlns:a16="http://schemas.microsoft.com/office/drawing/2014/main" id="{9B99529E-F332-40AD-8ECD-367D3659DB0F}"/>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4" name="Rectangle 33">
              <a:extLst>
                <a:ext uri="{FF2B5EF4-FFF2-40B4-BE49-F238E27FC236}">
                  <a16:creationId xmlns:a16="http://schemas.microsoft.com/office/drawing/2014/main" id="{FD4AD8FA-144F-4994-9BCD-9DBE5852C121}"/>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75" name="Rectangle 192">
              <a:extLst>
                <a:ext uri="{FF2B5EF4-FFF2-40B4-BE49-F238E27FC236}">
                  <a16:creationId xmlns:a16="http://schemas.microsoft.com/office/drawing/2014/main" id="{EDFD1EC5-3052-4DF1-941F-C1F067DEE370}"/>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76" name="Group 75">
            <a:extLst>
              <a:ext uri="{FF2B5EF4-FFF2-40B4-BE49-F238E27FC236}">
                <a16:creationId xmlns:a16="http://schemas.microsoft.com/office/drawing/2014/main" id="{3F0B7E68-6574-4DA3-B398-5DDC53E1BC8A}"/>
              </a:ext>
            </a:extLst>
          </p:cNvPr>
          <p:cNvGrpSpPr/>
          <p:nvPr userDrawn="1"/>
        </p:nvGrpSpPr>
        <p:grpSpPr>
          <a:xfrm>
            <a:off x="9226522" y="3366188"/>
            <a:ext cx="116654" cy="3491812"/>
            <a:chOff x="12302028" y="3266863"/>
            <a:chExt cx="155539" cy="3491812"/>
          </a:xfrm>
        </p:grpSpPr>
        <p:sp>
          <p:nvSpPr>
            <p:cNvPr id="77" name="Rectangle 174">
              <a:extLst>
                <a:ext uri="{FF2B5EF4-FFF2-40B4-BE49-F238E27FC236}">
                  <a16:creationId xmlns:a16="http://schemas.microsoft.com/office/drawing/2014/main" id="{0915F4FC-7961-49D3-A215-A8C1D6DAC57C}"/>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8" name="Rectangle 175">
              <a:extLst>
                <a:ext uri="{FF2B5EF4-FFF2-40B4-BE49-F238E27FC236}">
                  <a16:creationId xmlns:a16="http://schemas.microsoft.com/office/drawing/2014/main" id="{E4C15C56-3ED2-4133-B23D-B0B7C4D11CE3}"/>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9" name="Rectangle 176">
              <a:extLst>
                <a:ext uri="{FF2B5EF4-FFF2-40B4-BE49-F238E27FC236}">
                  <a16:creationId xmlns:a16="http://schemas.microsoft.com/office/drawing/2014/main" id="{E6920B01-EFBA-4010-853C-99BCA6DBB8A6}"/>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0" name="Rectangle 189">
              <a:extLst>
                <a:ext uri="{FF2B5EF4-FFF2-40B4-BE49-F238E27FC236}">
                  <a16:creationId xmlns:a16="http://schemas.microsoft.com/office/drawing/2014/main" id="{7FCB9E9D-5402-4790-9F19-53953E2853E0}"/>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1" name="Rectangle 190">
              <a:extLst>
                <a:ext uri="{FF2B5EF4-FFF2-40B4-BE49-F238E27FC236}">
                  <a16:creationId xmlns:a16="http://schemas.microsoft.com/office/drawing/2014/main" id="{2B14C049-B1BD-4035-9656-36F7C93B67F1}"/>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2" name="Rectangle 191">
              <a:extLst>
                <a:ext uri="{FF2B5EF4-FFF2-40B4-BE49-F238E27FC236}">
                  <a16:creationId xmlns:a16="http://schemas.microsoft.com/office/drawing/2014/main" id="{EC8ED0DD-F37F-42E6-9395-58F31E6BFE67}"/>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3" name="Rectangle 183">
              <a:extLst>
                <a:ext uri="{FF2B5EF4-FFF2-40B4-BE49-F238E27FC236}">
                  <a16:creationId xmlns:a16="http://schemas.microsoft.com/office/drawing/2014/main" id="{07BE7E41-A990-4BF5-A87D-C17E3D0DEE8B}"/>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4" name="Rectangle 173">
              <a:extLst>
                <a:ext uri="{FF2B5EF4-FFF2-40B4-BE49-F238E27FC236}">
                  <a16:creationId xmlns:a16="http://schemas.microsoft.com/office/drawing/2014/main" id="{95BE193F-8266-4D53-A603-35E95E229CE7}"/>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5" name="Rectangle 156">
              <a:extLst>
                <a:ext uri="{FF2B5EF4-FFF2-40B4-BE49-F238E27FC236}">
                  <a16:creationId xmlns:a16="http://schemas.microsoft.com/office/drawing/2014/main" id="{D9D4D6BE-4632-4E65-9143-D2FA03BBFFCC}"/>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6" name="Rectangle 157">
              <a:extLst>
                <a:ext uri="{FF2B5EF4-FFF2-40B4-BE49-F238E27FC236}">
                  <a16:creationId xmlns:a16="http://schemas.microsoft.com/office/drawing/2014/main" id="{EAC74DE7-04EA-482F-BA06-FF510B640750}"/>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7" name="Rectangle 158">
              <a:extLst>
                <a:ext uri="{FF2B5EF4-FFF2-40B4-BE49-F238E27FC236}">
                  <a16:creationId xmlns:a16="http://schemas.microsoft.com/office/drawing/2014/main" id="{7BAA7BD0-7583-4BB9-9365-F0645E5C27D1}"/>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8" name="Rectangle 156">
              <a:extLst>
                <a:ext uri="{FF2B5EF4-FFF2-40B4-BE49-F238E27FC236}">
                  <a16:creationId xmlns:a16="http://schemas.microsoft.com/office/drawing/2014/main" id="{0B2F902B-5F8A-415A-802E-9C26AF365A52}"/>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9" name="Rectangle 157">
              <a:extLst>
                <a:ext uri="{FF2B5EF4-FFF2-40B4-BE49-F238E27FC236}">
                  <a16:creationId xmlns:a16="http://schemas.microsoft.com/office/drawing/2014/main" id="{D1155D44-E5DD-4D1E-ABEF-8E22D668143E}"/>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0" name="Rectangle 158">
              <a:extLst>
                <a:ext uri="{FF2B5EF4-FFF2-40B4-BE49-F238E27FC236}">
                  <a16:creationId xmlns:a16="http://schemas.microsoft.com/office/drawing/2014/main" id="{D632DCF3-5E91-462A-83B4-70E048B7A73B}"/>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1" name="Rectangle 174">
              <a:extLst>
                <a:ext uri="{FF2B5EF4-FFF2-40B4-BE49-F238E27FC236}">
                  <a16:creationId xmlns:a16="http://schemas.microsoft.com/office/drawing/2014/main" id="{5F180152-2733-4C98-BB81-1F1076C1424D}"/>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2" name="Rectangle 175">
              <a:extLst>
                <a:ext uri="{FF2B5EF4-FFF2-40B4-BE49-F238E27FC236}">
                  <a16:creationId xmlns:a16="http://schemas.microsoft.com/office/drawing/2014/main" id="{A79F84D1-BDFD-49E1-B2C6-4356B37AC4FC}"/>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3" name="Rectangle 176">
              <a:extLst>
                <a:ext uri="{FF2B5EF4-FFF2-40B4-BE49-F238E27FC236}">
                  <a16:creationId xmlns:a16="http://schemas.microsoft.com/office/drawing/2014/main" id="{D257DA93-0163-41A4-B3EB-09C1A11E801D}"/>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4" name="Rectangle 173">
              <a:extLst>
                <a:ext uri="{FF2B5EF4-FFF2-40B4-BE49-F238E27FC236}">
                  <a16:creationId xmlns:a16="http://schemas.microsoft.com/office/drawing/2014/main" id="{1F3AE492-54CB-4ACD-8650-87F935820D64}"/>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
        <p:nvSpPr>
          <p:cNvPr id="95" name="TextBox 94">
            <a:extLst>
              <a:ext uri="{FF2B5EF4-FFF2-40B4-BE49-F238E27FC236}">
                <a16:creationId xmlns:a16="http://schemas.microsoft.com/office/drawing/2014/main" id="{673964BA-AA6B-48E0-9D9C-B6A9702D8CF9}"/>
              </a:ext>
            </a:extLst>
          </p:cNvPr>
          <p:cNvSpPr txBox="1"/>
          <p:nvPr userDrawn="1"/>
        </p:nvSpPr>
        <p:spPr>
          <a:xfrm rot="5400000">
            <a:off x="9000070" y="354988"/>
            <a:ext cx="839974" cy="123111"/>
          </a:xfrm>
          <a:prstGeom prst="rect">
            <a:avLst/>
          </a:prstGeom>
          <a:noFill/>
        </p:spPr>
        <p:txBody>
          <a:bodyPr wrap="none" lIns="0" tIns="0" rIns="0" bIns="0" rtlCol="0">
            <a:spAutoFit/>
          </a:bodyPr>
          <a:lstStyle/>
          <a:p>
            <a:r>
              <a:rPr lang="nb-NO" sz="800" dirty="0">
                <a:solidFill>
                  <a:schemeClr val="bg1">
                    <a:lumMod val="65000"/>
                  </a:schemeClr>
                </a:solidFill>
              </a:rPr>
              <a:t>PRIMARY COLORS</a:t>
            </a:r>
            <a:endParaRPr lang="en-US" sz="800" dirty="0">
              <a:solidFill>
                <a:schemeClr val="bg1">
                  <a:lumMod val="65000"/>
                </a:schemeClr>
              </a:solidFill>
            </a:endParaRPr>
          </a:p>
        </p:txBody>
      </p:sp>
      <p:sp>
        <p:nvSpPr>
          <p:cNvPr id="96" name="TextBox 95">
            <a:extLst>
              <a:ext uri="{FF2B5EF4-FFF2-40B4-BE49-F238E27FC236}">
                <a16:creationId xmlns:a16="http://schemas.microsoft.com/office/drawing/2014/main" id="{4A9B39C2-BEC7-44B6-BC54-6694086AD646}"/>
              </a:ext>
            </a:extLst>
          </p:cNvPr>
          <p:cNvSpPr txBox="1"/>
          <p:nvPr userDrawn="1"/>
        </p:nvSpPr>
        <p:spPr>
          <a:xfrm rot="5400000">
            <a:off x="8916172" y="2325409"/>
            <a:ext cx="1029128" cy="123111"/>
          </a:xfrm>
          <a:prstGeom prst="rect">
            <a:avLst/>
          </a:prstGeom>
          <a:noFill/>
        </p:spPr>
        <p:txBody>
          <a:bodyPr wrap="none" lIns="0" tIns="0" rIns="0" bIns="0" rtlCol="0">
            <a:spAutoFit/>
          </a:bodyPr>
          <a:lstStyle/>
          <a:p>
            <a:r>
              <a:rPr lang="nb-NO" sz="800" dirty="0">
                <a:solidFill>
                  <a:schemeClr val="bg1">
                    <a:lumMod val="65000"/>
                  </a:schemeClr>
                </a:solidFill>
              </a:rPr>
              <a:t>SECONDARY COLORS</a:t>
            </a:r>
            <a:endParaRPr lang="en-US" sz="800" dirty="0">
              <a:solidFill>
                <a:schemeClr val="bg1">
                  <a:lumMod val="65000"/>
                </a:schemeClr>
              </a:solidFill>
            </a:endParaRPr>
          </a:p>
        </p:txBody>
      </p:sp>
      <p:sp>
        <p:nvSpPr>
          <p:cNvPr id="97" name="TextBox 96">
            <a:extLst>
              <a:ext uri="{FF2B5EF4-FFF2-40B4-BE49-F238E27FC236}">
                <a16:creationId xmlns:a16="http://schemas.microsoft.com/office/drawing/2014/main" id="{1188C149-E5E0-4F89-88F1-E95A7D3475D1}"/>
              </a:ext>
            </a:extLst>
          </p:cNvPr>
          <p:cNvSpPr txBox="1"/>
          <p:nvPr userDrawn="1"/>
        </p:nvSpPr>
        <p:spPr>
          <a:xfrm rot="5400000">
            <a:off x="8568320" y="4164645"/>
            <a:ext cx="1724831" cy="123111"/>
          </a:xfrm>
          <a:prstGeom prst="rect">
            <a:avLst/>
          </a:prstGeom>
          <a:noFill/>
        </p:spPr>
        <p:txBody>
          <a:bodyPr wrap="none" lIns="0" tIns="0" rIns="0" bIns="0" rtlCol="0">
            <a:spAutoFit/>
          </a:bodyPr>
          <a:lstStyle/>
          <a:p>
            <a:r>
              <a:rPr lang="nb-NO" sz="800" dirty="0">
                <a:solidFill>
                  <a:schemeClr val="bg1">
                    <a:lumMod val="65000"/>
                  </a:schemeClr>
                </a:solidFill>
              </a:rPr>
              <a:t>CHARTS AND INFOGRAPHIC COLORS</a:t>
            </a:r>
            <a:endParaRPr lang="en-US" sz="800" dirty="0">
              <a:solidFill>
                <a:schemeClr val="bg1">
                  <a:lumMod val="65000"/>
                </a:schemeClr>
              </a:solidFill>
            </a:endParaRPr>
          </a:p>
        </p:txBody>
      </p:sp>
      <p:pic>
        <p:nvPicPr>
          <p:cNvPr id="43" name="Graphic 42">
            <a:extLst>
              <a:ext uri="{FF2B5EF4-FFF2-40B4-BE49-F238E27FC236}">
                <a16:creationId xmlns:a16="http://schemas.microsoft.com/office/drawing/2014/main" id="{C3285075-6646-48D4-B50F-FA715A68405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4967" y="512597"/>
            <a:ext cx="1306454" cy="1429126"/>
          </a:xfrm>
          <a:prstGeom prst="rect">
            <a:avLst/>
          </a:prstGeom>
        </p:spPr>
      </p:pic>
    </p:spTree>
    <p:extLst>
      <p:ext uri="{BB962C8B-B14F-4D97-AF65-F5344CB8AC3E}">
        <p14:creationId xmlns:p14="http://schemas.microsoft.com/office/powerpoint/2010/main" val="4265976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 Mos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521494" y="800100"/>
            <a:ext cx="4023123" cy="3520600"/>
          </a:xfrm>
          <a:noFill/>
        </p:spPr>
        <p:txBody>
          <a:bodyPr tIns="0" bIns="0" anchor="b"/>
          <a:lstStyle>
            <a:lvl1pPr algn="l">
              <a:lnSpc>
                <a:spcPct val="100000"/>
              </a:lnSpc>
              <a:defRPr sz="3200">
                <a:solidFill>
                  <a:schemeClr val="bg1"/>
                </a:solidFill>
              </a:defRPr>
            </a:lvl1pPr>
          </a:lstStyle>
          <a:p>
            <a:r>
              <a:rPr lang="en-US"/>
              <a:t>Click to edit Master title style</a:t>
            </a:r>
            <a:endParaRPr lang="en-GB" dirty="0"/>
          </a:p>
        </p:txBody>
      </p:sp>
      <p:sp>
        <p:nvSpPr>
          <p:cNvPr id="33" name="Undertittel 2">
            <a:extLst>
              <a:ext uri="{FF2B5EF4-FFF2-40B4-BE49-F238E27FC236}">
                <a16:creationId xmlns:a16="http://schemas.microsoft.com/office/drawing/2014/main" id="{42B175C0-F949-4BFB-A128-79A779B60833}"/>
              </a:ext>
            </a:extLst>
          </p:cNvPr>
          <p:cNvSpPr>
            <a:spLocks noGrp="1"/>
          </p:cNvSpPr>
          <p:nvPr>
            <p:ph type="subTitle" idx="1"/>
          </p:nvPr>
        </p:nvSpPr>
        <p:spPr>
          <a:xfrm>
            <a:off x="521100" y="4399200"/>
            <a:ext cx="4001400" cy="1296000"/>
          </a:xfrm>
        </p:spPr>
        <p:txBody>
          <a:bodyPr/>
          <a:lstStyle>
            <a:lvl1pPr marL="0" indent="0" algn="l">
              <a:spcBef>
                <a:spcPts val="0"/>
              </a:spcBef>
              <a:spcAft>
                <a:spcPts val="0"/>
              </a:spcAft>
              <a:buNone/>
              <a:defRPr sz="1800" spc="0" baseline="0">
                <a:solidFill>
                  <a:srgbClr val="DEFAE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dirty="0"/>
          </a:p>
        </p:txBody>
      </p:sp>
      <p:grpSp>
        <p:nvGrpSpPr>
          <p:cNvPr id="32" name="Group 31">
            <a:extLst>
              <a:ext uri="{FF2B5EF4-FFF2-40B4-BE49-F238E27FC236}">
                <a16:creationId xmlns:a16="http://schemas.microsoft.com/office/drawing/2014/main" id="{AF183650-0A52-46C4-AD8C-31A259BE5AFC}"/>
              </a:ext>
            </a:extLst>
          </p:cNvPr>
          <p:cNvGrpSpPr/>
          <p:nvPr userDrawn="1"/>
        </p:nvGrpSpPr>
        <p:grpSpPr>
          <a:xfrm>
            <a:off x="9226522" y="1854301"/>
            <a:ext cx="116654" cy="1166719"/>
            <a:chOff x="12302028" y="1799637"/>
            <a:chExt cx="155539" cy="1166719"/>
          </a:xfrm>
        </p:grpSpPr>
        <p:sp>
          <p:nvSpPr>
            <p:cNvPr id="61" name="Rectangle 156">
              <a:extLst>
                <a:ext uri="{FF2B5EF4-FFF2-40B4-BE49-F238E27FC236}">
                  <a16:creationId xmlns:a16="http://schemas.microsoft.com/office/drawing/2014/main" id="{4282BB06-F177-48CD-AB97-3FC2F5CC4F2D}"/>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2" name="Rectangle 157">
              <a:extLst>
                <a:ext uri="{FF2B5EF4-FFF2-40B4-BE49-F238E27FC236}">
                  <a16:creationId xmlns:a16="http://schemas.microsoft.com/office/drawing/2014/main" id="{94E0251C-C754-4010-955C-0C32773E8327}"/>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3" name="Rectangle 158">
              <a:extLst>
                <a:ext uri="{FF2B5EF4-FFF2-40B4-BE49-F238E27FC236}">
                  <a16:creationId xmlns:a16="http://schemas.microsoft.com/office/drawing/2014/main" id="{5430D876-3E64-49AE-B578-029F0C148FFA}"/>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4" name="Rectangle 173">
              <a:extLst>
                <a:ext uri="{FF2B5EF4-FFF2-40B4-BE49-F238E27FC236}">
                  <a16:creationId xmlns:a16="http://schemas.microsoft.com/office/drawing/2014/main" id="{740A357D-A443-4B3A-A1DE-4A8C5F872A05}"/>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5" name="Rectangle 183">
              <a:extLst>
                <a:ext uri="{FF2B5EF4-FFF2-40B4-BE49-F238E27FC236}">
                  <a16:creationId xmlns:a16="http://schemas.microsoft.com/office/drawing/2014/main" id="{99DA4815-3355-4EF7-9296-CB6779A7C1EF}"/>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6" name="Rectangle 200">
              <a:extLst>
                <a:ext uri="{FF2B5EF4-FFF2-40B4-BE49-F238E27FC236}">
                  <a16:creationId xmlns:a16="http://schemas.microsoft.com/office/drawing/2014/main" id="{64F6B988-D03C-4967-B218-7425E7B83F85}"/>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grpSp>
      <p:grpSp>
        <p:nvGrpSpPr>
          <p:cNvPr id="67" name="Group 66">
            <a:extLst>
              <a:ext uri="{FF2B5EF4-FFF2-40B4-BE49-F238E27FC236}">
                <a16:creationId xmlns:a16="http://schemas.microsoft.com/office/drawing/2014/main" id="{37F14DDB-373D-46E8-B99C-1814C8662BD0}"/>
              </a:ext>
            </a:extLst>
          </p:cNvPr>
          <p:cNvGrpSpPr/>
          <p:nvPr userDrawn="1"/>
        </p:nvGrpSpPr>
        <p:grpSpPr>
          <a:xfrm>
            <a:off x="9226522" y="0"/>
            <a:ext cx="116654" cy="1509130"/>
            <a:chOff x="12302028" y="154594"/>
            <a:chExt cx="155539" cy="1509130"/>
          </a:xfrm>
        </p:grpSpPr>
        <p:sp>
          <p:nvSpPr>
            <p:cNvPr id="68" name="Rectangle 188">
              <a:extLst>
                <a:ext uri="{FF2B5EF4-FFF2-40B4-BE49-F238E27FC236}">
                  <a16:creationId xmlns:a16="http://schemas.microsoft.com/office/drawing/2014/main" id="{029394F3-5934-49F4-A099-8AB152FA3500}"/>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9" name="Rectangle 189">
              <a:extLst>
                <a:ext uri="{FF2B5EF4-FFF2-40B4-BE49-F238E27FC236}">
                  <a16:creationId xmlns:a16="http://schemas.microsoft.com/office/drawing/2014/main" id="{22306288-B65F-4D46-8467-AE0A8D01C29A}"/>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0" name="Rectangle 190">
              <a:extLst>
                <a:ext uri="{FF2B5EF4-FFF2-40B4-BE49-F238E27FC236}">
                  <a16:creationId xmlns:a16="http://schemas.microsoft.com/office/drawing/2014/main" id="{FC86E667-E2D5-4345-A71F-854D7AD06183}"/>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1" name="Rectangle 191">
              <a:extLst>
                <a:ext uri="{FF2B5EF4-FFF2-40B4-BE49-F238E27FC236}">
                  <a16:creationId xmlns:a16="http://schemas.microsoft.com/office/drawing/2014/main" id="{19517652-7DC2-4163-8B59-77DD0741A020}"/>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2" name="Rectangle 192">
              <a:extLst>
                <a:ext uri="{FF2B5EF4-FFF2-40B4-BE49-F238E27FC236}">
                  <a16:creationId xmlns:a16="http://schemas.microsoft.com/office/drawing/2014/main" id="{B6FC000E-9C42-497D-9D83-0A8EB6F59413}"/>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3" name="Rectangle 31">
              <a:extLst>
                <a:ext uri="{FF2B5EF4-FFF2-40B4-BE49-F238E27FC236}">
                  <a16:creationId xmlns:a16="http://schemas.microsoft.com/office/drawing/2014/main" id="{2D367663-C0B6-4B08-A3BD-C01456619671}"/>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4" name="Rectangle 33">
              <a:extLst>
                <a:ext uri="{FF2B5EF4-FFF2-40B4-BE49-F238E27FC236}">
                  <a16:creationId xmlns:a16="http://schemas.microsoft.com/office/drawing/2014/main" id="{20976F41-D403-4398-AC97-199A4D95A6E5}"/>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75" name="Rectangle 192">
              <a:extLst>
                <a:ext uri="{FF2B5EF4-FFF2-40B4-BE49-F238E27FC236}">
                  <a16:creationId xmlns:a16="http://schemas.microsoft.com/office/drawing/2014/main" id="{5D6D0153-69FB-4DD0-938B-1A807F28CFCF}"/>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76" name="Group 75">
            <a:extLst>
              <a:ext uri="{FF2B5EF4-FFF2-40B4-BE49-F238E27FC236}">
                <a16:creationId xmlns:a16="http://schemas.microsoft.com/office/drawing/2014/main" id="{43069C9A-481D-41A5-BE41-42A070193552}"/>
              </a:ext>
            </a:extLst>
          </p:cNvPr>
          <p:cNvGrpSpPr/>
          <p:nvPr userDrawn="1"/>
        </p:nvGrpSpPr>
        <p:grpSpPr>
          <a:xfrm>
            <a:off x="9226522" y="3366188"/>
            <a:ext cx="116654" cy="3491812"/>
            <a:chOff x="12302028" y="3266863"/>
            <a:chExt cx="155539" cy="3491812"/>
          </a:xfrm>
        </p:grpSpPr>
        <p:sp>
          <p:nvSpPr>
            <p:cNvPr id="77" name="Rectangle 174">
              <a:extLst>
                <a:ext uri="{FF2B5EF4-FFF2-40B4-BE49-F238E27FC236}">
                  <a16:creationId xmlns:a16="http://schemas.microsoft.com/office/drawing/2014/main" id="{901F4FED-C72B-4F9E-BD7B-FC9D49F3593E}"/>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8" name="Rectangle 175">
              <a:extLst>
                <a:ext uri="{FF2B5EF4-FFF2-40B4-BE49-F238E27FC236}">
                  <a16:creationId xmlns:a16="http://schemas.microsoft.com/office/drawing/2014/main" id="{05731216-57C1-4A07-861C-C5A872CB8E84}"/>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9" name="Rectangle 176">
              <a:extLst>
                <a:ext uri="{FF2B5EF4-FFF2-40B4-BE49-F238E27FC236}">
                  <a16:creationId xmlns:a16="http://schemas.microsoft.com/office/drawing/2014/main" id="{4574AEA7-004E-4E6E-B463-A956CA084F27}"/>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0" name="Rectangle 189">
              <a:extLst>
                <a:ext uri="{FF2B5EF4-FFF2-40B4-BE49-F238E27FC236}">
                  <a16:creationId xmlns:a16="http://schemas.microsoft.com/office/drawing/2014/main" id="{4311D56E-835F-46EE-B5F8-0DD276BE4F9D}"/>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1" name="Rectangle 190">
              <a:extLst>
                <a:ext uri="{FF2B5EF4-FFF2-40B4-BE49-F238E27FC236}">
                  <a16:creationId xmlns:a16="http://schemas.microsoft.com/office/drawing/2014/main" id="{D3CEF090-2B98-4CDD-B722-8064A4AB0BD3}"/>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2" name="Rectangle 191">
              <a:extLst>
                <a:ext uri="{FF2B5EF4-FFF2-40B4-BE49-F238E27FC236}">
                  <a16:creationId xmlns:a16="http://schemas.microsoft.com/office/drawing/2014/main" id="{E5A03A5D-5FA7-4696-8B41-41D9CE7A735A}"/>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3" name="Rectangle 183">
              <a:extLst>
                <a:ext uri="{FF2B5EF4-FFF2-40B4-BE49-F238E27FC236}">
                  <a16:creationId xmlns:a16="http://schemas.microsoft.com/office/drawing/2014/main" id="{F11184C8-95F1-4117-92A7-9FA80A303804}"/>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4" name="Rectangle 173">
              <a:extLst>
                <a:ext uri="{FF2B5EF4-FFF2-40B4-BE49-F238E27FC236}">
                  <a16:creationId xmlns:a16="http://schemas.microsoft.com/office/drawing/2014/main" id="{5C867C24-B49A-4061-AD1A-915AFC22AE56}"/>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5" name="Rectangle 156">
              <a:extLst>
                <a:ext uri="{FF2B5EF4-FFF2-40B4-BE49-F238E27FC236}">
                  <a16:creationId xmlns:a16="http://schemas.microsoft.com/office/drawing/2014/main" id="{7353EC3E-0BEA-41B4-9751-51FD9B705602}"/>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6" name="Rectangle 157">
              <a:extLst>
                <a:ext uri="{FF2B5EF4-FFF2-40B4-BE49-F238E27FC236}">
                  <a16:creationId xmlns:a16="http://schemas.microsoft.com/office/drawing/2014/main" id="{C1DA1B4B-3675-4A6E-BBE8-C882B44D80E3}"/>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7" name="Rectangle 158">
              <a:extLst>
                <a:ext uri="{FF2B5EF4-FFF2-40B4-BE49-F238E27FC236}">
                  <a16:creationId xmlns:a16="http://schemas.microsoft.com/office/drawing/2014/main" id="{098692F4-1099-4EC9-9D6E-81A777F24B72}"/>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8" name="Rectangle 156">
              <a:extLst>
                <a:ext uri="{FF2B5EF4-FFF2-40B4-BE49-F238E27FC236}">
                  <a16:creationId xmlns:a16="http://schemas.microsoft.com/office/drawing/2014/main" id="{1AB9B200-608A-4C3D-8264-4483BE22EF22}"/>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9" name="Rectangle 157">
              <a:extLst>
                <a:ext uri="{FF2B5EF4-FFF2-40B4-BE49-F238E27FC236}">
                  <a16:creationId xmlns:a16="http://schemas.microsoft.com/office/drawing/2014/main" id="{461CC0EA-4E82-46B2-9873-3F694A1C31FF}"/>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0" name="Rectangle 158">
              <a:extLst>
                <a:ext uri="{FF2B5EF4-FFF2-40B4-BE49-F238E27FC236}">
                  <a16:creationId xmlns:a16="http://schemas.microsoft.com/office/drawing/2014/main" id="{3BACBCAB-8D52-43AC-A87B-FDFB5A75E807}"/>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1" name="Rectangle 174">
              <a:extLst>
                <a:ext uri="{FF2B5EF4-FFF2-40B4-BE49-F238E27FC236}">
                  <a16:creationId xmlns:a16="http://schemas.microsoft.com/office/drawing/2014/main" id="{A35C6339-65C8-46A5-BF48-C6D7787A2768}"/>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2" name="Rectangle 175">
              <a:extLst>
                <a:ext uri="{FF2B5EF4-FFF2-40B4-BE49-F238E27FC236}">
                  <a16:creationId xmlns:a16="http://schemas.microsoft.com/office/drawing/2014/main" id="{7BCB5AB1-C6F1-4C30-BDC7-F14394F0DDC1}"/>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3" name="Rectangle 176">
              <a:extLst>
                <a:ext uri="{FF2B5EF4-FFF2-40B4-BE49-F238E27FC236}">
                  <a16:creationId xmlns:a16="http://schemas.microsoft.com/office/drawing/2014/main" id="{66A088CF-C1E8-4A91-BB8D-9E3E85571413}"/>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4" name="Rectangle 173">
              <a:extLst>
                <a:ext uri="{FF2B5EF4-FFF2-40B4-BE49-F238E27FC236}">
                  <a16:creationId xmlns:a16="http://schemas.microsoft.com/office/drawing/2014/main" id="{72C7957D-5F44-4C2C-A429-4798A49A2574}"/>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
        <p:nvSpPr>
          <p:cNvPr id="95" name="TextBox 94">
            <a:extLst>
              <a:ext uri="{FF2B5EF4-FFF2-40B4-BE49-F238E27FC236}">
                <a16:creationId xmlns:a16="http://schemas.microsoft.com/office/drawing/2014/main" id="{A979A13F-ADAC-4352-8AAA-6ECBA5E547D4}"/>
              </a:ext>
            </a:extLst>
          </p:cNvPr>
          <p:cNvSpPr txBox="1"/>
          <p:nvPr userDrawn="1"/>
        </p:nvSpPr>
        <p:spPr>
          <a:xfrm rot="5400000">
            <a:off x="9000070" y="354988"/>
            <a:ext cx="839974" cy="123111"/>
          </a:xfrm>
          <a:prstGeom prst="rect">
            <a:avLst/>
          </a:prstGeom>
          <a:noFill/>
        </p:spPr>
        <p:txBody>
          <a:bodyPr wrap="none" lIns="0" tIns="0" rIns="0" bIns="0" rtlCol="0">
            <a:spAutoFit/>
          </a:bodyPr>
          <a:lstStyle/>
          <a:p>
            <a:r>
              <a:rPr lang="nb-NO" sz="800" dirty="0">
                <a:solidFill>
                  <a:schemeClr val="bg1">
                    <a:lumMod val="65000"/>
                  </a:schemeClr>
                </a:solidFill>
              </a:rPr>
              <a:t>PRIMARY COLORS</a:t>
            </a:r>
            <a:endParaRPr lang="en-US" sz="800" dirty="0">
              <a:solidFill>
                <a:schemeClr val="bg1">
                  <a:lumMod val="65000"/>
                </a:schemeClr>
              </a:solidFill>
            </a:endParaRPr>
          </a:p>
        </p:txBody>
      </p:sp>
      <p:sp>
        <p:nvSpPr>
          <p:cNvPr id="96" name="TextBox 95">
            <a:extLst>
              <a:ext uri="{FF2B5EF4-FFF2-40B4-BE49-F238E27FC236}">
                <a16:creationId xmlns:a16="http://schemas.microsoft.com/office/drawing/2014/main" id="{28CAE253-660B-4A9D-B419-F79D8F54EB75}"/>
              </a:ext>
            </a:extLst>
          </p:cNvPr>
          <p:cNvSpPr txBox="1"/>
          <p:nvPr userDrawn="1"/>
        </p:nvSpPr>
        <p:spPr>
          <a:xfrm rot="5400000">
            <a:off x="8916172" y="2325409"/>
            <a:ext cx="1029128" cy="123111"/>
          </a:xfrm>
          <a:prstGeom prst="rect">
            <a:avLst/>
          </a:prstGeom>
          <a:noFill/>
        </p:spPr>
        <p:txBody>
          <a:bodyPr wrap="none" lIns="0" tIns="0" rIns="0" bIns="0" rtlCol="0">
            <a:spAutoFit/>
          </a:bodyPr>
          <a:lstStyle/>
          <a:p>
            <a:r>
              <a:rPr lang="nb-NO" sz="800" dirty="0">
                <a:solidFill>
                  <a:schemeClr val="bg1">
                    <a:lumMod val="65000"/>
                  </a:schemeClr>
                </a:solidFill>
              </a:rPr>
              <a:t>SECONDARY COLORS</a:t>
            </a:r>
            <a:endParaRPr lang="en-US" sz="800" dirty="0">
              <a:solidFill>
                <a:schemeClr val="bg1">
                  <a:lumMod val="65000"/>
                </a:schemeClr>
              </a:solidFill>
            </a:endParaRPr>
          </a:p>
        </p:txBody>
      </p:sp>
      <p:sp>
        <p:nvSpPr>
          <p:cNvPr id="97" name="TextBox 96">
            <a:extLst>
              <a:ext uri="{FF2B5EF4-FFF2-40B4-BE49-F238E27FC236}">
                <a16:creationId xmlns:a16="http://schemas.microsoft.com/office/drawing/2014/main" id="{2537790F-3CAE-41AF-95CF-3E419CF3E04B}"/>
              </a:ext>
            </a:extLst>
          </p:cNvPr>
          <p:cNvSpPr txBox="1"/>
          <p:nvPr userDrawn="1"/>
        </p:nvSpPr>
        <p:spPr>
          <a:xfrm rot="5400000">
            <a:off x="8568320" y="4164645"/>
            <a:ext cx="1724831" cy="123111"/>
          </a:xfrm>
          <a:prstGeom prst="rect">
            <a:avLst/>
          </a:prstGeom>
          <a:noFill/>
        </p:spPr>
        <p:txBody>
          <a:bodyPr wrap="none" lIns="0" tIns="0" rIns="0" bIns="0" rtlCol="0">
            <a:spAutoFit/>
          </a:bodyPr>
          <a:lstStyle/>
          <a:p>
            <a:r>
              <a:rPr lang="nb-NO" sz="800" dirty="0">
                <a:solidFill>
                  <a:schemeClr val="bg1">
                    <a:lumMod val="65000"/>
                  </a:schemeClr>
                </a:solidFill>
              </a:rPr>
              <a:t>CHARTS AND INFOGRAPHIC COLORS</a:t>
            </a:r>
            <a:endParaRPr lang="en-US" sz="800" dirty="0">
              <a:solidFill>
                <a:schemeClr val="bg1">
                  <a:lumMod val="65000"/>
                </a:schemeClr>
              </a:solidFill>
            </a:endParaRPr>
          </a:p>
        </p:txBody>
      </p:sp>
      <p:pic>
        <p:nvPicPr>
          <p:cNvPr id="43" name="Graphic 42">
            <a:extLst>
              <a:ext uri="{FF2B5EF4-FFF2-40B4-BE49-F238E27FC236}">
                <a16:creationId xmlns:a16="http://schemas.microsoft.com/office/drawing/2014/main" id="{4DA0657F-0F3E-4297-AEC9-57199F21B5D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4967" y="512597"/>
            <a:ext cx="1306454" cy="1429126"/>
          </a:xfrm>
          <a:prstGeom prst="rect">
            <a:avLst/>
          </a:prstGeom>
        </p:spPr>
      </p:pic>
    </p:spTree>
    <p:extLst>
      <p:ext uri="{BB962C8B-B14F-4D97-AF65-F5344CB8AC3E}">
        <p14:creationId xmlns:p14="http://schemas.microsoft.com/office/powerpoint/2010/main" val="3007753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 Sla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521494" y="800100"/>
            <a:ext cx="4023123" cy="3520600"/>
          </a:xfrm>
          <a:noFill/>
        </p:spPr>
        <p:txBody>
          <a:bodyPr tIns="0" bIns="0" anchor="b"/>
          <a:lstStyle>
            <a:lvl1pPr algn="l">
              <a:lnSpc>
                <a:spcPct val="100000"/>
              </a:lnSpc>
              <a:defRPr sz="3200">
                <a:solidFill>
                  <a:srgbClr val="73B1B6"/>
                </a:solidFill>
              </a:defRPr>
            </a:lvl1pPr>
          </a:lstStyle>
          <a:p>
            <a:r>
              <a:rPr lang="en-US"/>
              <a:t>Click to edit Master title style</a:t>
            </a:r>
            <a:endParaRPr lang="en-GB" dirty="0"/>
          </a:p>
        </p:txBody>
      </p:sp>
      <p:sp>
        <p:nvSpPr>
          <p:cNvPr id="33" name="Undertittel 2">
            <a:extLst>
              <a:ext uri="{FF2B5EF4-FFF2-40B4-BE49-F238E27FC236}">
                <a16:creationId xmlns:a16="http://schemas.microsoft.com/office/drawing/2014/main" id="{F5136A9E-1D77-433D-9BC7-E4443525AFD7}"/>
              </a:ext>
            </a:extLst>
          </p:cNvPr>
          <p:cNvSpPr>
            <a:spLocks noGrp="1"/>
          </p:cNvSpPr>
          <p:nvPr>
            <p:ph type="subTitle" idx="1"/>
          </p:nvPr>
        </p:nvSpPr>
        <p:spPr>
          <a:xfrm>
            <a:off x="521100" y="4399200"/>
            <a:ext cx="4001400" cy="1296000"/>
          </a:xfrm>
        </p:spPr>
        <p:txBody>
          <a:bodyPr/>
          <a:lstStyle>
            <a:lvl1pPr marL="0" indent="0" algn="l">
              <a:spcBef>
                <a:spcPts val="0"/>
              </a:spcBef>
              <a:spcAft>
                <a:spcPts val="0"/>
              </a:spcAft>
              <a:buNone/>
              <a:defRPr sz="1800" spc="0" baseline="0">
                <a:solidFill>
                  <a:srgbClr val="7C8F9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dirty="0"/>
          </a:p>
        </p:txBody>
      </p:sp>
      <p:grpSp>
        <p:nvGrpSpPr>
          <p:cNvPr id="32" name="Group 31">
            <a:extLst>
              <a:ext uri="{FF2B5EF4-FFF2-40B4-BE49-F238E27FC236}">
                <a16:creationId xmlns:a16="http://schemas.microsoft.com/office/drawing/2014/main" id="{46C9C179-CB41-46D4-97DF-1FED825F4908}"/>
              </a:ext>
            </a:extLst>
          </p:cNvPr>
          <p:cNvGrpSpPr/>
          <p:nvPr userDrawn="1"/>
        </p:nvGrpSpPr>
        <p:grpSpPr>
          <a:xfrm>
            <a:off x="9226522" y="1854301"/>
            <a:ext cx="116654" cy="1166719"/>
            <a:chOff x="12302028" y="1799637"/>
            <a:chExt cx="155539" cy="1166719"/>
          </a:xfrm>
        </p:grpSpPr>
        <p:sp>
          <p:nvSpPr>
            <p:cNvPr id="61" name="Rectangle 156">
              <a:extLst>
                <a:ext uri="{FF2B5EF4-FFF2-40B4-BE49-F238E27FC236}">
                  <a16:creationId xmlns:a16="http://schemas.microsoft.com/office/drawing/2014/main" id="{EEEFADD1-F723-4F8F-AA4F-5B32702F9DDC}"/>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2" name="Rectangle 157">
              <a:extLst>
                <a:ext uri="{FF2B5EF4-FFF2-40B4-BE49-F238E27FC236}">
                  <a16:creationId xmlns:a16="http://schemas.microsoft.com/office/drawing/2014/main" id="{07133160-B0C0-4D93-BAD2-A39B8933F3BC}"/>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3" name="Rectangle 158">
              <a:extLst>
                <a:ext uri="{FF2B5EF4-FFF2-40B4-BE49-F238E27FC236}">
                  <a16:creationId xmlns:a16="http://schemas.microsoft.com/office/drawing/2014/main" id="{0E6AF89F-5CC1-437D-9BBB-ED72F96F6232}"/>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4" name="Rectangle 173">
              <a:extLst>
                <a:ext uri="{FF2B5EF4-FFF2-40B4-BE49-F238E27FC236}">
                  <a16:creationId xmlns:a16="http://schemas.microsoft.com/office/drawing/2014/main" id="{537EAA2F-FECD-453E-8B9C-2E41259D83FD}"/>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5" name="Rectangle 183">
              <a:extLst>
                <a:ext uri="{FF2B5EF4-FFF2-40B4-BE49-F238E27FC236}">
                  <a16:creationId xmlns:a16="http://schemas.microsoft.com/office/drawing/2014/main" id="{7566228C-1BE1-46F6-A280-BBECD2A4219F}"/>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6" name="Rectangle 200">
              <a:extLst>
                <a:ext uri="{FF2B5EF4-FFF2-40B4-BE49-F238E27FC236}">
                  <a16:creationId xmlns:a16="http://schemas.microsoft.com/office/drawing/2014/main" id="{F45D0A59-5045-49AE-9016-E93B6478C9D3}"/>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grpSp>
      <p:grpSp>
        <p:nvGrpSpPr>
          <p:cNvPr id="67" name="Group 66">
            <a:extLst>
              <a:ext uri="{FF2B5EF4-FFF2-40B4-BE49-F238E27FC236}">
                <a16:creationId xmlns:a16="http://schemas.microsoft.com/office/drawing/2014/main" id="{39AF1FFB-A2BE-4818-BFCA-C339BBBA9036}"/>
              </a:ext>
            </a:extLst>
          </p:cNvPr>
          <p:cNvGrpSpPr/>
          <p:nvPr userDrawn="1"/>
        </p:nvGrpSpPr>
        <p:grpSpPr>
          <a:xfrm>
            <a:off x="9226522" y="0"/>
            <a:ext cx="116654" cy="1509130"/>
            <a:chOff x="12302028" y="154594"/>
            <a:chExt cx="155539" cy="1509130"/>
          </a:xfrm>
        </p:grpSpPr>
        <p:sp>
          <p:nvSpPr>
            <p:cNvPr id="68" name="Rectangle 188">
              <a:extLst>
                <a:ext uri="{FF2B5EF4-FFF2-40B4-BE49-F238E27FC236}">
                  <a16:creationId xmlns:a16="http://schemas.microsoft.com/office/drawing/2014/main" id="{F39F01FC-B9A0-4ADA-8848-780486F60CCD}"/>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9" name="Rectangle 189">
              <a:extLst>
                <a:ext uri="{FF2B5EF4-FFF2-40B4-BE49-F238E27FC236}">
                  <a16:creationId xmlns:a16="http://schemas.microsoft.com/office/drawing/2014/main" id="{B6396E2D-23AE-4B02-B33D-03349942FD59}"/>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0" name="Rectangle 190">
              <a:extLst>
                <a:ext uri="{FF2B5EF4-FFF2-40B4-BE49-F238E27FC236}">
                  <a16:creationId xmlns:a16="http://schemas.microsoft.com/office/drawing/2014/main" id="{8C1FD48E-3849-489D-9A9D-C11F41E3DE47}"/>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1" name="Rectangle 191">
              <a:extLst>
                <a:ext uri="{FF2B5EF4-FFF2-40B4-BE49-F238E27FC236}">
                  <a16:creationId xmlns:a16="http://schemas.microsoft.com/office/drawing/2014/main" id="{F73A4A8F-0899-49E4-A269-92E0BE17686F}"/>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2" name="Rectangle 192">
              <a:extLst>
                <a:ext uri="{FF2B5EF4-FFF2-40B4-BE49-F238E27FC236}">
                  <a16:creationId xmlns:a16="http://schemas.microsoft.com/office/drawing/2014/main" id="{CBD97638-E4B6-47B7-A328-5AF351C53EA5}"/>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3" name="Rectangle 31">
              <a:extLst>
                <a:ext uri="{FF2B5EF4-FFF2-40B4-BE49-F238E27FC236}">
                  <a16:creationId xmlns:a16="http://schemas.microsoft.com/office/drawing/2014/main" id="{BFF0A98D-1239-4089-8C5E-2E8E6DE72A79}"/>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4" name="Rectangle 33">
              <a:extLst>
                <a:ext uri="{FF2B5EF4-FFF2-40B4-BE49-F238E27FC236}">
                  <a16:creationId xmlns:a16="http://schemas.microsoft.com/office/drawing/2014/main" id="{787243B1-B059-450B-ADA8-20D839CEDE87}"/>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75" name="Rectangle 192">
              <a:extLst>
                <a:ext uri="{FF2B5EF4-FFF2-40B4-BE49-F238E27FC236}">
                  <a16:creationId xmlns:a16="http://schemas.microsoft.com/office/drawing/2014/main" id="{006B4AD2-22EE-41A5-9988-8C4DF3CF4DF4}"/>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76" name="Group 75">
            <a:extLst>
              <a:ext uri="{FF2B5EF4-FFF2-40B4-BE49-F238E27FC236}">
                <a16:creationId xmlns:a16="http://schemas.microsoft.com/office/drawing/2014/main" id="{E5912044-5348-4D82-B066-70CA4A90FC09}"/>
              </a:ext>
            </a:extLst>
          </p:cNvPr>
          <p:cNvGrpSpPr/>
          <p:nvPr userDrawn="1"/>
        </p:nvGrpSpPr>
        <p:grpSpPr>
          <a:xfrm>
            <a:off x="9226522" y="3366188"/>
            <a:ext cx="116654" cy="3491812"/>
            <a:chOff x="12302028" y="3266863"/>
            <a:chExt cx="155539" cy="3491812"/>
          </a:xfrm>
        </p:grpSpPr>
        <p:sp>
          <p:nvSpPr>
            <p:cNvPr id="77" name="Rectangle 174">
              <a:extLst>
                <a:ext uri="{FF2B5EF4-FFF2-40B4-BE49-F238E27FC236}">
                  <a16:creationId xmlns:a16="http://schemas.microsoft.com/office/drawing/2014/main" id="{6D689B32-75DC-4146-A752-6F75C3BA7D66}"/>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8" name="Rectangle 175">
              <a:extLst>
                <a:ext uri="{FF2B5EF4-FFF2-40B4-BE49-F238E27FC236}">
                  <a16:creationId xmlns:a16="http://schemas.microsoft.com/office/drawing/2014/main" id="{DDCEBDF1-170D-4FC5-A068-70480DE69C6A}"/>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9" name="Rectangle 176">
              <a:extLst>
                <a:ext uri="{FF2B5EF4-FFF2-40B4-BE49-F238E27FC236}">
                  <a16:creationId xmlns:a16="http://schemas.microsoft.com/office/drawing/2014/main" id="{DD88F53C-7D2B-40FC-9CBF-1ECA4D369688}"/>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0" name="Rectangle 189">
              <a:extLst>
                <a:ext uri="{FF2B5EF4-FFF2-40B4-BE49-F238E27FC236}">
                  <a16:creationId xmlns:a16="http://schemas.microsoft.com/office/drawing/2014/main" id="{57039F0E-B8DF-430A-9EB8-E4B493B460C5}"/>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1" name="Rectangle 190">
              <a:extLst>
                <a:ext uri="{FF2B5EF4-FFF2-40B4-BE49-F238E27FC236}">
                  <a16:creationId xmlns:a16="http://schemas.microsoft.com/office/drawing/2014/main" id="{2F57A1AE-9E10-418B-8719-240697467A1B}"/>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2" name="Rectangle 191">
              <a:extLst>
                <a:ext uri="{FF2B5EF4-FFF2-40B4-BE49-F238E27FC236}">
                  <a16:creationId xmlns:a16="http://schemas.microsoft.com/office/drawing/2014/main" id="{39402039-0C22-4DCC-AAAB-9D3E0E5A4B74}"/>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3" name="Rectangle 183">
              <a:extLst>
                <a:ext uri="{FF2B5EF4-FFF2-40B4-BE49-F238E27FC236}">
                  <a16:creationId xmlns:a16="http://schemas.microsoft.com/office/drawing/2014/main" id="{3A43BAE3-836A-4DFC-A4A5-CDA275CA2275}"/>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4" name="Rectangle 173">
              <a:extLst>
                <a:ext uri="{FF2B5EF4-FFF2-40B4-BE49-F238E27FC236}">
                  <a16:creationId xmlns:a16="http://schemas.microsoft.com/office/drawing/2014/main" id="{EAC01F5F-EFC4-4A36-ACCF-2FE205300C87}"/>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5" name="Rectangle 156">
              <a:extLst>
                <a:ext uri="{FF2B5EF4-FFF2-40B4-BE49-F238E27FC236}">
                  <a16:creationId xmlns:a16="http://schemas.microsoft.com/office/drawing/2014/main" id="{B1E6678C-A64D-4D62-A66A-20C18D627ED7}"/>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6" name="Rectangle 157">
              <a:extLst>
                <a:ext uri="{FF2B5EF4-FFF2-40B4-BE49-F238E27FC236}">
                  <a16:creationId xmlns:a16="http://schemas.microsoft.com/office/drawing/2014/main" id="{155C9F1D-F03B-40D8-91F7-AC7CC5A3DD7D}"/>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7" name="Rectangle 158">
              <a:extLst>
                <a:ext uri="{FF2B5EF4-FFF2-40B4-BE49-F238E27FC236}">
                  <a16:creationId xmlns:a16="http://schemas.microsoft.com/office/drawing/2014/main" id="{D4DFD332-2526-44D4-8491-99AF33171B36}"/>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8" name="Rectangle 156">
              <a:extLst>
                <a:ext uri="{FF2B5EF4-FFF2-40B4-BE49-F238E27FC236}">
                  <a16:creationId xmlns:a16="http://schemas.microsoft.com/office/drawing/2014/main" id="{7AEEE934-95D3-4D35-8508-90245ABD1FB1}"/>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9" name="Rectangle 157">
              <a:extLst>
                <a:ext uri="{FF2B5EF4-FFF2-40B4-BE49-F238E27FC236}">
                  <a16:creationId xmlns:a16="http://schemas.microsoft.com/office/drawing/2014/main" id="{2D20B943-618D-4F5A-B3DD-02ABCB51A442}"/>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0" name="Rectangle 158">
              <a:extLst>
                <a:ext uri="{FF2B5EF4-FFF2-40B4-BE49-F238E27FC236}">
                  <a16:creationId xmlns:a16="http://schemas.microsoft.com/office/drawing/2014/main" id="{257B1159-A584-41CE-9064-8733B5C2EBC1}"/>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1" name="Rectangle 174">
              <a:extLst>
                <a:ext uri="{FF2B5EF4-FFF2-40B4-BE49-F238E27FC236}">
                  <a16:creationId xmlns:a16="http://schemas.microsoft.com/office/drawing/2014/main" id="{0FEACFE6-840E-4699-86F8-63D530C5E80A}"/>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2" name="Rectangle 175">
              <a:extLst>
                <a:ext uri="{FF2B5EF4-FFF2-40B4-BE49-F238E27FC236}">
                  <a16:creationId xmlns:a16="http://schemas.microsoft.com/office/drawing/2014/main" id="{F5CD6176-7CFE-466C-8026-836B3AAD00CB}"/>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3" name="Rectangle 176">
              <a:extLst>
                <a:ext uri="{FF2B5EF4-FFF2-40B4-BE49-F238E27FC236}">
                  <a16:creationId xmlns:a16="http://schemas.microsoft.com/office/drawing/2014/main" id="{CB139271-40DA-42C0-8865-1F160E881CEC}"/>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4" name="Rectangle 173">
              <a:extLst>
                <a:ext uri="{FF2B5EF4-FFF2-40B4-BE49-F238E27FC236}">
                  <a16:creationId xmlns:a16="http://schemas.microsoft.com/office/drawing/2014/main" id="{1C88B0FE-40B3-4F32-BF77-346B42793EBF}"/>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
        <p:nvSpPr>
          <p:cNvPr id="95" name="TextBox 94">
            <a:extLst>
              <a:ext uri="{FF2B5EF4-FFF2-40B4-BE49-F238E27FC236}">
                <a16:creationId xmlns:a16="http://schemas.microsoft.com/office/drawing/2014/main" id="{34F0C1B0-DDCF-47A4-A5E4-AFECB5DB4CC7}"/>
              </a:ext>
            </a:extLst>
          </p:cNvPr>
          <p:cNvSpPr txBox="1"/>
          <p:nvPr userDrawn="1"/>
        </p:nvSpPr>
        <p:spPr>
          <a:xfrm rot="5400000">
            <a:off x="9000070" y="354988"/>
            <a:ext cx="839974" cy="123111"/>
          </a:xfrm>
          <a:prstGeom prst="rect">
            <a:avLst/>
          </a:prstGeom>
          <a:noFill/>
        </p:spPr>
        <p:txBody>
          <a:bodyPr wrap="none" lIns="0" tIns="0" rIns="0" bIns="0" rtlCol="0">
            <a:spAutoFit/>
          </a:bodyPr>
          <a:lstStyle/>
          <a:p>
            <a:r>
              <a:rPr lang="nb-NO" sz="800" dirty="0">
                <a:solidFill>
                  <a:schemeClr val="bg1">
                    <a:lumMod val="65000"/>
                  </a:schemeClr>
                </a:solidFill>
              </a:rPr>
              <a:t>PRIMARY COLORS</a:t>
            </a:r>
            <a:endParaRPr lang="en-US" sz="800" dirty="0">
              <a:solidFill>
                <a:schemeClr val="bg1">
                  <a:lumMod val="65000"/>
                </a:schemeClr>
              </a:solidFill>
            </a:endParaRPr>
          </a:p>
        </p:txBody>
      </p:sp>
      <p:sp>
        <p:nvSpPr>
          <p:cNvPr id="96" name="TextBox 95">
            <a:extLst>
              <a:ext uri="{FF2B5EF4-FFF2-40B4-BE49-F238E27FC236}">
                <a16:creationId xmlns:a16="http://schemas.microsoft.com/office/drawing/2014/main" id="{0C5C1367-8BD4-4EBA-9157-901D62427D01}"/>
              </a:ext>
            </a:extLst>
          </p:cNvPr>
          <p:cNvSpPr txBox="1"/>
          <p:nvPr userDrawn="1"/>
        </p:nvSpPr>
        <p:spPr>
          <a:xfrm rot="5400000">
            <a:off x="8916172" y="2325409"/>
            <a:ext cx="1029128" cy="123111"/>
          </a:xfrm>
          <a:prstGeom prst="rect">
            <a:avLst/>
          </a:prstGeom>
          <a:noFill/>
        </p:spPr>
        <p:txBody>
          <a:bodyPr wrap="none" lIns="0" tIns="0" rIns="0" bIns="0" rtlCol="0">
            <a:spAutoFit/>
          </a:bodyPr>
          <a:lstStyle/>
          <a:p>
            <a:r>
              <a:rPr lang="nb-NO" sz="800" dirty="0">
                <a:solidFill>
                  <a:schemeClr val="bg1">
                    <a:lumMod val="65000"/>
                  </a:schemeClr>
                </a:solidFill>
              </a:rPr>
              <a:t>SECONDARY COLORS</a:t>
            </a:r>
            <a:endParaRPr lang="en-US" sz="800" dirty="0">
              <a:solidFill>
                <a:schemeClr val="bg1">
                  <a:lumMod val="65000"/>
                </a:schemeClr>
              </a:solidFill>
            </a:endParaRPr>
          </a:p>
        </p:txBody>
      </p:sp>
      <p:sp>
        <p:nvSpPr>
          <p:cNvPr id="97" name="TextBox 96">
            <a:extLst>
              <a:ext uri="{FF2B5EF4-FFF2-40B4-BE49-F238E27FC236}">
                <a16:creationId xmlns:a16="http://schemas.microsoft.com/office/drawing/2014/main" id="{6C93E48F-4333-4F24-9A7A-423AB2A371D6}"/>
              </a:ext>
            </a:extLst>
          </p:cNvPr>
          <p:cNvSpPr txBox="1"/>
          <p:nvPr userDrawn="1"/>
        </p:nvSpPr>
        <p:spPr>
          <a:xfrm rot="5400000">
            <a:off x="8568320" y="4164645"/>
            <a:ext cx="1724831" cy="123111"/>
          </a:xfrm>
          <a:prstGeom prst="rect">
            <a:avLst/>
          </a:prstGeom>
          <a:noFill/>
        </p:spPr>
        <p:txBody>
          <a:bodyPr wrap="none" lIns="0" tIns="0" rIns="0" bIns="0" rtlCol="0">
            <a:spAutoFit/>
          </a:bodyPr>
          <a:lstStyle/>
          <a:p>
            <a:r>
              <a:rPr lang="nb-NO" sz="800" dirty="0">
                <a:solidFill>
                  <a:schemeClr val="bg1">
                    <a:lumMod val="65000"/>
                  </a:schemeClr>
                </a:solidFill>
              </a:rPr>
              <a:t>CHARTS AND INFOGRAPHIC COLORS</a:t>
            </a:r>
            <a:endParaRPr lang="en-US" sz="800" dirty="0">
              <a:solidFill>
                <a:schemeClr val="bg1">
                  <a:lumMod val="65000"/>
                </a:schemeClr>
              </a:solidFill>
            </a:endParaRPr>
          </a:p>
        </p:txBody>
      </p:sp>
      <p:pic>
        <p:nvPicPr>
          <p:cNvPr id="43" name="Graphic 42">
            <a:extLst>
              <a:ext uri="{FF2B5EF4-FFF2-40B4-BE49-F238E27FC236}">
                <a16:creationId xmlns:a16="http://schemas.microsoft.com/office/drawing/2014/main" id="{F41BD200-0326-4FE6-8367-B06D9FA2F3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4967" y="512597"/>
            <a:ext cx="1306454" cy="1429126"/>
          </a:xfrm>
          <a:prstGeom prst="rect">
            <a:avLst/>
          </a:prstGeom>
        </p:spPr>
      </p:pic>
    </p:spTree>
    <p:extLst>
      <p:ext uri="{BB962C8B-B14F-4D97-AF65-F5344CB8AC3E}">
        <p14:creationId xmlns:p14="http://schemas.microsoft.com/office/powerpoint/2010/main" val="3733977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 Dark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521494" y="800101"/>
            <a:ext cx="4000154" cy="3512621"/>
          </a:xfrm>
        </p:spPr>
        <p:txBody>
          <a:bodyPr tIns="0" bIns="0" anchor="b"/>
          <a:lstStyle>
            <a:lvl1pPr algn="l">
              <a:lnSpc>
                <a:spcPct val="100000"/>
              </a:lnSpc>
              <a:defRPr sz="3200">
                <a:solidFill>
                  <a:schemeClr val="bg1"/>
                </a:solidFill>
              </a:defRPr>
            </a:lvl1pPr>
          </a:lstStyle>
          <a:p>
            <a:r>
              <a:rPr lang="en-US"/>
              <a:t>Click to edit Master title style</a:t>
            </a:r>
            <a:endParaRPr lang="en-GB" dirty="0"/>
          </a:p>
        </p:txBody>
      </p:sp>
      <p:sp>
        <p:nvSpPr>
          <p:cNvPr id="4" name="imageSlide" hidden="1">
            <a:extLst>
              <a:ext uri="{FF2B5EF4-FFF2-40B4-BE49-F238E27FC236}">
                <a16:creationId xmlns:a16="http://schemas.microsoft.com/office/drawing/2014/main" id="{223DF67C-B2C0-4D3F-B59F-8AB119B6729D}"/>
              </a:ext>
            </a:extLst>
          </p:cNvPr>
          <p:cNvSpPr/>
          <p:nvPr userDrawn="1"/>
        </p:nvSpPr>
        <p:spPr>
          <a:xfrm>
            <a:off x="746760" y="180796"/>
            <a:ext cx="586740" cy="4288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35" name="Undertittel 2">
            <a:extLst>
              <a:ext uri="{FF2B5EF4-FFF2-40B4-BE49-F238E27FC236}">
                <a16:creationId xmlns:a16="http://schemas.microsoft.com/office/drawing/2014/main" id="{4C73CA65-0E28-4A2B-9830-7E41A5ABE94B}"/>
              </a:ext>
            </a:extLst>
          </p:cNvPr>
          <p:cNvSpPr>
            <a:spLocks noGrp="1"/>
          </p:cNvSpPr>
          <p:nvPr>
            <p:ph type="subTitle" idx="1"/>
          </p:nvPr>
        </p:nvSpPr>
        <p:spPr>
          <a:xfrm>
            <a:off x="521100" y="4399200"/>
            <a:ext cx="4001400" cy="1296000"/>
          </a:xfrm>
        </p:spPr>
        <p:txBody>
          <a:bodyPr/>
          <a:lstStyle>
            <a:lvl1pPr marL="0" indent="0" algn="l">
              <a:spcBef>
                <a:spcPts val="0"/>
              </a:spcBef>
              <a:spcAft>
                <a:spcPts val="0"/>
              </a:spcAft>
              <a:buNone/>
              <a:defRPr sz="1800" spc="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dirty="0"/>
          </a:p>
        </p:txBody>
      </p:sp>
      <p:grpSp>
        <p:nvGrpSpPr>
          <p:cNvPr id="33" name="Group 32">
            <a:extLst>
              <a:ext uri="{FF2B5EF4-FFF2-40B4-BE49-F238E27FC236}">
                <a16:creationId xmlns:a16="http://schemas.microsoft.com/office/drawing/2014/main" id="{4C0DED52-85E6-4BD9-89EB-DF5687E49E25}"/>
              </a:ext>
            </a:extLst>
          </p:cNvPr>
          <p:cNvGrpSpPr/>
          <p:nvPr userDrawn="1"/>
        </p:nvGrpSpPr>
        <p:grpSpPr>
          <a:xfrm>
            <a:off x="9226522" y="1854301"/>
            <a:ext cx="116654" cy="1166719"/>
            <a:chOff x="12302028" y="1799637"/>
            <a:chExt cx="155539" cy="1166719"/>
          </a:xfrm>
        </p:grpSpPr>
        <p:sp>
          <p:nvSpPr>
            <p:cNvPr id="34" name="Rectangle 156">
              <a:extLst>
                <a:ext uri="{FF2B5EF4-FFF2-40B4-BE49-F238E27FC236}">
                  <a16:creationId xmlns:a16="http://schemas.microsoft.com/office/drawing/2014/main" id="{65B7BAAE-2A63-43D4-9EB2-4B8F4563C33E}"/>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3" name="Rectangle 157">
              <a:extLst>
                <a:ext uri="{FF2B5EF4-FFF2-40B4-BE49-F238E27FC236}">
                  <a16:creationId xmlns:a16="http://schemas.microsoft.com/office/drawing/2014/main" id="{7495DA74-9B8B-400F-8AAE-A30DB08713B9}"/>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4" name="Rectangle 158">
              <a:extLst>
                <a:ext uri="{FF2B5EF4-FFF2-40B4-BE49-F238E27FC236}">
                  <a16:creationId xmlns:a16="http://schemas.microsoft.com/office/drawing/2014/main" id="{BE21F911-48E6-458B-9FDD-95E67C28DB10}"/>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5" name="Rectangle 173">
              <a:extLst>
                <a:ext uri="{FF2B5EF4-FFF2-40B4-BE49-F238E27FC236}">
                  <a16:creationId xmlns:a16="http://schemas.microsoft.com/office/drawing/2014/main" id="{68AB3D6B-17E9-4E92-84BB-EAB3FFA5C2BD}"/>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6" name="Rectangle 183">
              <a:extLst>
                <a:ext uri="{FF2B5EF4-FFF2-40B4-BE49-F238E27FC236}">
                  <a16:creationId xmlns:a16="http://schemas.microsoft.com/office/drawing/2014/main" id="{CAB1D5E6-9358-4C75-AB87-DF5562823C1E}"/>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7" name="Rectangle 200">
              <a:extLst>
                <a:ext uri="{FF2B5EF4-FFF2-40B4-BE49-F238E27FC236}">
                  <a16:creationId xmlns:a16="http://schemas.microsoft.com/office/drawing/2014/main" id="{2B0E6AB2-26AA-49AA-8821-51EF78045330}"/>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grpSp>
      <p:grpSp>
        <p:nvGrpSpPr>
          <p:cNvPr id="68" name="Group 67">
            <a:extLst>
              <a:ext uri="{FF2B5EF4-FFF2-40B4-BE49-F238E27FC236}">
                <a16:creationId xmlns:a16="http://schemas.microsoft.com/office/drawing/2014/main" id="{98964646-8765-4A23-B170-44EDE715A666}"/>
              </a:ext>
            </a:extLst>
          </p:cNvPr>
          <p:cNvGrpSpPr/>
          <p:nvPr userDrawn="1"/>
        </p:nvGrpSpPr>
        <p:grpSpPr>
          <a:xfrm>
            <a:off x="9226522" y="0"/>
            <a:ext cx="116654" cy="1509130"/>
            <a:chOff x="12302028" y="154594"/>
            <a:chExt cx="155539" cy="1509130"/>
          </a:xfrm>
        </p:grpSpPr>
        <p:sp>
          <p:nvSpPr>
            <p:cNvPr id="69" name="Rectangle 188">
              <a:extLst>
                <a:ext uri="{FF2B5EF4-FFF2-40B4-BE49-F238E27FC236}">
                  <a16:creationId xmlns:a16="http://schemas.microsoft.com/office/drawing/2014/main" id="{D3FF6676-BCDD-4DEE-8256-53AADFB02189}"/>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0" name="Rectangle 189">
              <a:extLst>
                <a:ext uri="{FF2B5EF4-FFF2-40B4-BE49-F238E27FC236}">
                  <a16:creationId xmlns:a16="http://schemas.microsoft.com/office/drawing/2014/main" id="{588918B5-9017-48B7-AD1C-33A07137CCAC}"/>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1" name="Rectangle 190">
              <a:extLst>
                <a:ext uri="{FF2B5EF4-FFF2-40B4-BE49-F238E27FC236}">
                  <a16:creationId xmlns:a16="http://schemas.microsoft.com/office/drawing/2014/main" id="{CCE10D86-D6BC-4D93-A35D-EB7541C9099C}"/>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2" name="Rectangle 191">
              <a:extLst>
                <a:ext uri="{FF2B5EF4-FFF2-40B4-BE49-F238E27FC236}">
                  <a16:creationId xmlns:a16="http://schemas.microsoft.com/office/drawing/2014/main" id="{5181713F-8928-4259-B601-607B9687E81C}"/>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3" name="Rectangle 192">
              <a:extLst>
                <a:ext uri="{FF2B5EF4-FFF2-40B4-BE49-F238E27FC236}">
                  <a16:creationId xmlns:a16="http://schemas.microsoft.com/office/drawing/2014/main" id="{2C76EEFD-3846-4589-98D9-6904CD98EDC6}"/>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4" name="Rectangle 31">
              <a:extLst>
                <a:ext uri="{FF2B5EF4-FFF2-40B4-BE49-F238E27FC236}">
                  <a16:creationId xmlns:a16="http://schemas.microsoft.com/office/drawing/2014/main" id="{CE44FC93-6726-4FDD-8FDE-48EC3559A0B8}"/>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5" name="Rectangle 33">
              <a:extLst>
                <a:ext uri="{FF2B5EF4-FFF2-40B4-BE49-F238E27FC236}">
                  <a16:creationId xmlns:a16="http://schemas.microsoft.com/office/drawing/2014/main" id="{4A838E43-58C1-4EA8-B569-EDA7E0EEAD25}"/>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76" name="Rectangle 192">
              <a:extLst>
                <a:ext uri="{FF2B5EF4-FFF2-40B4-BE49-F238E27FC236}">
                  <a16:creationId xmlns:a16="http://schemas.microsoft.com/office/drawing/2014/main" id="{EA39C16E-79A1-46A0-818C-E3A0EAF4BCAE}"/>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77" name="Group 76">
            <a:extLst>
              <a:ext uri="{FF2B5EF4-FFF2-40B4-BE49-F238E27FC236}">
                <a16:creationId xmlns:a16="http://schemas.microsoft.com/office/drawing/2014/main" id="{11644DB3-724B-43D4-AAE3-97C90286CFF8}"/>
              </a:ext>
            </a:extLst>
          </p:cNvPr>
          <p:cNvGrpSpPr/>
          <p:nvPr userDrawn="1"/>
        </p:nvGrpSpPr>
        <p:grpSpPr>
          <a:xfrm>
            <a:off x="9226522" y="3366188"/>
            <a:ext cx="116654" cy="3491812"/>
            <a:chOff x="12302028" y="3266863"/>
            <a:chExt cx="155539" cy="3491812"/>
          </a:xfrm>
        </p:grpSpPr>
        <p:sp>
          <p:nvSpPr>
            <p:cNvPr id="78" name="Rectangle 174">
              <a:extLst>
                <a:ext uri="{FF2B5EF4-FFF2-40B4-BE49-F238E27FC236}">
                  <a16:creationId xmlns:a16="http://schemas.microsoft.com/office/drawing/2014/main" id="{10F12043-6ED0-460F-AFA8-EF6FB744D41D}"/>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9" name="Rectangle 175">
              <a:extLst>
                <a:ext uri="{FF2B5EF4-FFF2-40B4-BE49-F238E27FC236}">
                  <a16:creationId xmlns:a16="http://schemas.microsoft.com/office/drawing/2014/main" id="{6B5F9A39-FFAD-4399-AE83-804395A65C8E}"/>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0" name="Rectangle 176">
              <a:extLst>
                <a:ext uri="{FF2B5EF4-FFF2-40B4-BE49-F238E27FC236}">
                  <a16:creationId xmlns:a16="http://schemas.microsoft.com/office/drawing/2014/main" id="{935BB7D7-47EA-4096-8E04-C5F23ACA6362}"/>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1" name="Rectangle 189">
              <a:extLst>
                <a:ext uri="{FF2B5EF4-FFF2-40B4-BE49-F238E27FC236}">
                  <a16:creationId xmlns:a16="http://schemas.microsoft.com/office/drawing/2014/main" id="{E1DB422E-279D-4B16-A49C-8007B7DEA98F}"/>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2" name="Rectangle 190">
              <a:extLst>
                <a:ext uri="{FF2B5EF4-FFF2-40B4-BE49-F238E27FC236}">
                  <a16:creationId xmlns:a16="http://schemas.microsoft.com/office/drawing/2014/main" id="{58A2E012-28FE-43E0-AEBE-EEAC8B07CCE7}"/>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3" name="Rectangle 191">
              <a:extLst>
                <a:ext uri="{FF2B5EF4-FFF2-40B4-BE49-F238E27FC236}">
                  <a16:creationId xmlns:a16="http://schemas.microsoft.com/office/drawing/2014/main" id="{399E6DE7-1747-48FC-B4AF-F01C5EBE538D}"/>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4" name="Rectangle 183">
              <a:extLst>
                <a:ext uri="{FF2B5EF4-FFF2-40B4-BE49-F238E27FC236}">
                  <a16:creationId xmlns:a16="http://schemas.microsoft.com/office/drawing/2014/main" id="{DB829EFA-917B-4199-8433-6998CDBE0B49}"/>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5" name="Rectangle 173">
              <a:extLst>
                <a:ext uri="{FF2B5EF4-FFF2-40B4-BE49-F238E27FC236}">
                  <a16:creationId xmlns:a16="http://schemas.microsoft.com/office/drawing/2014/main" id="{41A1C27F-7FCD-4CC0-8CC5-ECFB2B0E65C4}"/>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6" name="Rectangle 156">
              <a:extLst>
                <a:ext uri="{FF2B5EF4-FFF2-40B4-BE49-F238E27FC236}">
                  <a16:creationId xmlns:a16="http://schemas.microsoft.com/office/drawing/2014/main" id="{126DA63A-7C62-48C1-87D9-45C830404DD1}"/>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7" name="Rectangle 157">
              <a:extLst>
                <a:ext uri="{FF2B5EF4-FFF2-40B4-BE49-F238E27FC236}">
                  <a16:creationId xmlns:a16="http://schemas.microsoft.com/office/drawing/2014/main" id="{9BB0166A-1AC1-43BB-9D71-061FC248C54F}"/>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8" name="Rectangle 158">
              <a:extLst>
                <a:ext uri="{FF2B5EF4-FFF2-40B4-BE49-F238E27FC236}">
                  <a16:creationId xmlns:a16="http://schemas.microsoft.com/office/drawing/2014/main" id="{B57CD4CE-98A0-453A-AF46-DF1DAAE0FC32}"/>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9" name="Rectangle 156">
              <a:extLst>
                <a:ext uri="{FF2B5EF4-FFF2-40B4-BE49-F238E27FC236}">
                  <a16:creationId xmlns:a16="http://schemas.microsoft.com/office/drawing/2014/main" id="{25312323-C41D-4F10-8C64-9FFC47C3284F}"/>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0" name="Rectangle 157">
              <a:extLst>
                <a:ext uri="{FF2B5EF4-FFF2-40B4-BE49-F238E27FC236}">
                  <a16:creationId xmlns:a16="http://schemas.microsoft.com/office/drawing/2014/main" id="{D5A48542-9018-461B-9D67-C58B1ED2DCB9}"/>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1" name="Rectangle 158">
              <a:extLst>
                <a:ext uri="{FF2B5EF4-FFF2-40B4-BE49-F238E27FC236}">
                  <a16:creationId xmlns:a16="http://schemas.microsoft.com/office/drawing/2014/main" id="{1BF7A4EE-A0AC-4728-87E5-28BD29886348}"/>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2" name="Rectangle 174">
              <a:extLst>
                <a:ext uri="{FF2B5EF4-FFF2-40B4-BE49-F238E27FC236}">
                  <a16:creationId xmlns:a16="http://schemas.microsoft.com/office/drawing/2014/main" id="{F8C8EEEE-BBF1-46C8-B43B-9BF4B3785F7B}"/>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3" name="Rectangle 175">
              <a:extLst>
                <a:ext uri="{FF2B5EF4-FFF2-40B4-BE49-F238E27FC236}">
                  <a16:creationId xmlns:a16="http://schemas.microsoft.com/office/drawing/2014/main" id="{B1B86911-2BFD-40F9-95DE-A5975A90E07E}"/>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4" name="Rectangle 176">
              <a:extLst>
                <a:ext uri="{FF2B5EF4-FFF2-40B4-BE49-F238E27FC236}">
                  <a16:creationId xmlns:a16="http://schemas.microsoft.com/office/drawing/2014/main" id="{1E5C9573-D18D-42D5-9E8F-548DC66B6723}"/>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5" name="Rectangle 173">
              <a:extLst>
                <a:ext uri="{FF2B5EF4-FFF2-40B4-BE49-F238E27FC236}">
                  <a16:creationId xmlns:a16="http://schemas.microsoft.com/office/drawing/2014/main" id="{A2AF57F4-97F7-4D31-AA1D-68CFCCDF3DE3}"/>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
        <p:nvSpPr>
          <p:cNvPr id="96" name="TextBox 95">
            <a:extLst>
              <a:ext uri="{FF2B5EF4-FFF2-40B4-BE49-F238E27FC236}">
                <a16:creationId xmlns:a16="http://schemas.microsoft.com/office/drawing/2014/main" id="{8E449EC5-31B6-4863-B880-64B6008EFDD8}"/>
              </a:ext>
            </a:extLst>
          </p:cNvPr>
          <p:cNvSpPr txBox="1"/>
          <p:nvPr userDrawn="1"/>
        </p:nvSpPr>
        <p:spPr>
          <a:xfrm rot="5400000">
            <a:off x="9000070" y="354988"/>
            <a:ext cx="839974" cy="123111"/>
          </a:xfrm>
          <a:prstGeom prst="rect">
            <a:avLst/>
          </a:prstGeom>
          <a:noFill/>
        </p:spPr>
        <p:txBody>
          <a:bodyPr wrap="none" lIns="0" tIns="0" rIns="0" bIns="0" rtlCol="0">
            <a:spAutoFit/>
          </a:bodyPr>
          <a:lstStyle/>
          <a:p>
            <a:r>
              <a:rPr lang="nb-NO" sz="800" dirty="0">
                <a:solidFill>
                  <a:schemeClr val="bg1">
                    <a:lumMod val="65000"/>
                  </a:schemeClr>
                </a:solidFill>
              </a:rPr>
              <a:t>PRIMARY COLORS</a:t>
            </a:r>
            <a:endParaRPr lang="en-US" sz="800" dirty="0">
              <a:solidFill>
                <a:schemeClr val="bg1">
                  <a:lumMod val="65000"/>
                </a:schemeClr>
              </a:solidFill>
            </a:endParaRPr>
          </a:p>
        </p:txBody>
      </p:sp>
      <p:sp>
        <p:nvSpPr>
          <p:cNvPr id="97" name="TextBox 96">
            <a:extLst>
              <a:ext uri="{FF2B5EF4-FFF2-40B4-BE49-F238E27FC236}">
                <a16:creationId xmlns:a16="http://schemas.microsoft.com/office/drawing/2014/main" id="{9F02B2F5-2462-42DE-A41C-2EDF25D39C0B}"/>
              </a:ext>
            </a:extLst>
          </p:cNvPr>
          <p:cNvSpPr txBox="1"/>
          <p:nvPr userDrawn="1"/>
        </p:nvSpPr>
        <p:spPr>
          <a:xfrm rot="5400000">
            <a:off x="8916172" y="2325409"/>
            <a:ext cx="1029128" cy="123111"/>
          </a:xfrm>
          <a:prstGeom prst="rect">
            <a:avLst/>
          </a:prstGeom>
          <a:noFill/>
        </p:spPr>
        <p:txBody>
          <a:bodyPr wrap="none" lIns="0" tIns="0" rIns="0" bIns="0" rtlCol="0">
            <a:spAutoFit/>
          </a:bodyPr>
          <a:lstStyle/>
          <a:p>
            <a:r>
              <a:rPr lang="nb-NO" sz="800" dirty="0">
                <a:solidFill>
                  <a:schemeClr val="bg1">
                    <a:lumMod val="65000"/>
                  </a:schemeClr>
                </a:solidFill>
              </a:rPr>
              <a:t>SECONDARY COLORS</a:t>
            </a:r>
            <a:endParaRPr lang="en-US" sz="800" dirty="0">
              <a:solidFill>
                <a:schemeClr val="bg1">
                  <a:lumMod val="65000"/>
                </a:schemeClr>
              </a:solidFill>
            </a:endParaRPr>
          </a:p>
        </p:txBody>
      </p:sp>
      <p:sp>
        <p:nvSpPr>
          <p:cNvPr id="98" name="TextBox 97">
            <a:extLst>
              <a:ext uri="{FF2B5EF4-FFF2-40B4-BE49-F238E27FC236}">
                <a16:creationId xmlns:a16="http://schemas.microsoft.com/office/drawing/2014/main" id="{C8B2DC8E-4C80-4C9E-8C9A-490D3AC54D3F}"/>
              </a:ext>
            </a:extLst>
          </p:cNvPr>
          <p:cNvSpPr txBox="1"/>
          <p:nvPr userDrawn="1"/>
        </p:nvSpPr>
        <p:spPr>
          <a:xfrm rot="5400000">
            <a:off x="8568320" y="4164645"/>
            <a:ext cx="1724831" cy="123111"/>
          </a:xfrm>
          <a:prstGeom prst="rect">
            <a:avLst/>
          </a:prstGeom>
          <a:noFill/>
        </p:spPr>
        <p:txBody>
          <a:bodyPr wrap="none" lIns="0" tIns="0" rIns="0" bIns="0" rtlCol="0">
            <a:spAutoFit/>
          </a:bodyPr>
          <a:lstStyle/>
          <a:p>
            <a:r>
              <a:rPr lang="nb-NO" sz="800" dirty="0">
                <a:solidFill>
                  <a:schemeClr val="bg1">
                    <a:lumMod val="65000"/>
                  </a:schemeClr>
                </a:solidFill>
              </a:rPr>
              <a:t>CHARTS AND INFOGRAPHIC COLORS</a:t>
            </a:r>
            <a:endParaRPr lang="en-US" sz="800" dirty="0">
              <a:solidFill>
                <a:schemeClr val="bg1">
                  <a:lumMod val="65000"/>
                </a:schemeClr>
              </a:solidFill>
            </a:endParaRPr>
          </a:p>
        </p:txBody>
      </p:sp>
      <p:pic>
        <p:nvPicPr>
          <p:cNvPr id="44" name="Graphic 43">
            <a:extLst>
              <a:ext uri="{FF2B5EF4-FFF2-40B4-BE49-F238E27FC236}">
                <a16:creationId xmlns:a16="http://schemas.microsoft.com/office/drawing/2014/main" id="{9EFC270C-12A7-4161-A927-7CFB467DC0F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4967" y="512597"/>
            <a:ext cx="1306454" cy="1429126"/>
          </a:xfrm>
          <a:prstGeom prst="rect">
            <a:avLst/>
          </a:prstGeom>
        </p:spPr>
      </p:pic>
    </p:spTree>
    <p:extLst>
      <p:ext uri="{BB962C8B-B14F-4D97-AF65-F5344CB8AC3E}">
        <p14:creationId xmlns:p14="http://schemas.microsoft.com/office/powerpoint/2010/main" val="43819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 Light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521494" y="800100"/>
            <a:ext cx="4000154" cy="3520600"/>
          </a:xfrm>
        </p:spPr>
        <p:txBody>
          <a:bodyPr tIns="0" bIns="0" anchor="b"/>
          <a:lstStyle>
            <a:lvl1pPr algn="l">
              <a:lnSpc>
                <a:spcPct val="100000"/>
              </a:lnSpc>
              <a:defRPr sz="3200">
                <a:solidFill>
                  <a:srgbClr val="FF0942"/>
                </a:solidFill>
              </a:defRPr>
            </a:lvl1pPr>
          </a:lstStyle>
          <a:p>
            <a:r>
              <a:rPr lang="en-US"/>
              <a:t>Click to edit Master title style</a:t>
            </a:r>
            <a:endParaRPr lang="en-GB" dirty="0"/>
          </a:p>
        </p:txBody>
      </p:sp>
      <p:sp>
        <p:nvSpPr>
          <p:cNvPr id="7" name="imageSlide" hidden="1">
            <a:extLst>
              <a:ext uri="{FF2B5EF4-FFF2-40B4-BE49-F238E27FC236}">
                <a16:creationId xmlns:a16="http://schemas.microsoft.com/office/drawing/2014/main" id="{03A0DBB0-FFD4-4EE1-8049-02A1360D68B5}"/>
              </a:ext>
            </a:extLst>
          </p:cNvPr>
          <p:cNvSpPr/>
          <p:nvPr userDrawn="1"/>
        </p:nvSpPr>
        <p:spPr>
          <a:xfrm>
            <a:off x="746760" y="180796"/>
            <a:ext cx="586740" cy="4288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35" name="Undertittel 2">
            <a:extLst>
              <a:ext uri="{FF2B5EF4-FFF2-40B4-BE49-F238E27FC236}">
                <a16:creationId xmlns:a16="http://schemas.microsoft.com/office/drawing/2014/main" id="{283EC197-AC2F-4210-BB53-22D8D21BC123}"/>
              </a:ext>
            </a:extLst>
          </p:cNvPr>
          <p:cNvSpPr>
            <a:spLocks noGrp="1"/>
          </p:cNvSpPr>
          <p:nvPr>
            <p:ph type="subTitle" idx="1"/>
          </p:nvPr>
        </p:nvSpPr>
        <p:spPr>
          <a:xfrm>
            <a:off x="521100" y="4399200"/>
            <a:ext cx="4001400" cy="1296000"/>
          </a:xfrm>
        </p:spPr>
        <p:txBody>
          <a:bodyPr/>
          <a:lstStyle>
            <a:lvl1pPr marL="0" indent="0" algn="l">
              <a:spcBef>
                <a:spcPts val="0"/>
              </a:spcBef>
              <a:spcAft>
                <a:spcPts val="0"/>
              </a:spcAft>
              <a:buNone/>
              <a:defRPr sz="1800" spc="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dirty="0"/>
          </a:p>
        </p:txBody>
      </p:sp>
      <p:grpSp>
        <p:nvGrpSpPr>
          <p:cNvPr id="33" name="Group 32">
            <a:extLst>
              <a:ext uri="{FF2B5EF4-FFF2-40B4-BE49-F238E27FC236}">
                <a16:creationId xmlns:a16="http://schemas.microsoft.com/office/drawing/2014/main" id="{5464A01B-E5CF-44DC-9B1C-A41EE56ECF07}"/>
              </a:ext>
            </a:extLst>
          </p:cNvPr>
          <p:cNvGrpSpPr/>
          <p:nvPr userDrawn="1"/>
        </p:nvGrpSpPr>
        <p:grpSpPr>
          <a:xfrm>
            <a:off x="9226522" y="1854301"/>
            <a:ext cx="116654" cy="1166719"/>
            <a:chOff x="12302028" y="1799637"/>
            <a:chExt cx="155539" cy="1166719"/>
          </a:xfrm>
        </p:grpSpPr>
        <p:sp>
          <p:nvSpPr>
            <p:cNvPr id="34" name="Rectangle 156">
              <a:extLst>
                <a:ext uri="{FF2B5EF4-FFF2-40B4-BE49-F238E27FC236}">
                  <a16:creationId xmlns:a16="http://schemas.microsoft.com/office/drawing/2014/main" id="{9DBFC198-ED67-4BC4-A301-CFBB5E38A446}"/>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3" name="Rectangle 157">
              <a:extLst>
                <a:ext uri="{FF2B5EF4-FFF2-40B4-BE49-F238E27FC236}">
                  <a16:creationId xmlns:a16="http://schemas.microsoft.com/office/drawing/2014/main" id="{89BBF5D7-D60A-4CA2-AC75-90D3F27682D9}"/>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4" name="Rectangle 158">
              <a:extLst>
                <a:ext uri="{FF2B5EF4-FFF2-40B4-BE49-F238E27FC236}">
                  <a16:creationId xmlns:a16="http://schemas.microsoft.com/office/drawing/2014/main" id="{219B46FF-7259-4320-BDFB-DD486E1FFE2A}"/>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5" name="Rectangle 173">
              <a:extLst>
                <a:ext uri="{FF2B5EF4-FFF2-40B4-BE49-F238E27FC236}">
                  <a16:creationId xmlns:a16="http://schemas.microsoft.com/office/drawing/2014/main" id="{5C0A165B-FEEE-4341-B7CE-167A949E3C92}"/>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6" name="Rectangle 183">
              <a:extLst>
                <a:ext uri="{FF2B5EF4-FFF2-40B4-BE49-F238E27FC236}">
                  <a16:creationId xmlns:a16="http://schemas.microsoft.com/office/drawing/2014/main" id="{658588B4-7321-4D41-9AD9-61014663435B}"/>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7" name="Rectangle 200">
              <a:extLst>
                <a:ext uri="{FF2B5EF4-FFF2-40B4-BE49-F238E27FC236}">
                  <a16:creationId xmlns:a16="http://schemas.microsoft.com/office/drawing/2014/main" id="{73D39B41-A553-476A-8E6E-D9060820A50C}"/>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grpSp>
      <p:grpSp>
        <p:nvGrpSpPr>
          <p:cNvPr id="68" name="Group 67">
            <a:extLst>
              <a:ext uri="{FF2B5EF4-FFF2-40B4-BE49-F238E27FC236}">
                <a16:creationId xmlns:a16="http://schemas.microsoft.com/office/drawing/2014/main" id="{08E4BCCE-2C0D-4C8A-8F5D-A1BC5451331A}"/>
              </a:ext>
            </a:extLst>
          </p:cNvPr>
          <p:cNvGrpSpPr/>
          <p:nvPr userDrawn="1"/>
        </p:nvGrpSpPr>
        <p:grpSpPr>
          <a:xfrm>
            <a:off x="9226522" y="0"/>
            <a:ext cx="116654" cy="1509130"/>
            <a:chOff x="12302028" y="154594"/>
            <a:chExt cx="155539" cy="1509130"/>
          </a:xfrm>
        </p:grpSpPr>
        <p:sp>
          <p:nvSpPr>
            <p:cNvPr id="69" name="Rectangle 188">
              <a:extLst>
                <a:ext uri="{FF2B5EF4-FFF2-40B4-BE49-F238E27FC236}">
                  <a16:creationId xmlns:a16="http://schemas.microsoft.com/office/drawing/2014/main" id="{B2DA834D-AC4F-4537-B21E-F1C6760461B7}"/>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0" name="Rectangle 189">
              <a:extLst>
                <a:ext uri="{FF2B5EF4-FFF2-40B4-BE49-F238E27FC236}">
                  <a16:creationId xmlns:a16="http://schemas.microsoft.com/office/drawing/2014/main" id="{9ED487C1-2626-41A6-8002-962CDFC055EC}"/>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1" name="Rectangle 190">
              <a:extLst>
                <a:ext uri="{FF2B5EF4-FFF2-40B4-BE49-F238E27FC236}">
                  <a16:creationId xmlns:a16="http://schemas.microsoft.com/office/drawing/2014/main" id="{DDE7CD12-6EB1-4205-AF4F-1EF2905C7602}"/>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2" name="Rectangle 191">
              <a:extLst>
                <a:ext uri="{FF2B5EF4-FFF2-40B4-BE49-F238E27FC236}">
                  <a16:creationId xmlns:a16="http://schemas.microsoft.com/office/drawing/2014/main" id="{23E7B8B2-8D7D-4991-96AC-167CB22EDA79}"/>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3" name="Rectangle 192">
              <a:extLst>
                <a:ext uri="{FF2B5EF4-FFF2-40B4-BE49-F238E27FC236}">
                  <a16:creationId xmlns:a16="http://schemas.microsoft.com/office/drawing/2014/main" id="{35A8674E-A932-4B7D-9975-84125C40DD04}"/>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4" name="Rectangle 31">
              <a:extLst>
                <a:ext uri="{FF2B5EF4-FFF2-40B4-BE49-F238E27FC236}">
                  <a16:creationId xmlns:a16="http://schemas.microsoft.com/office/drawing/2014/main" id="{D28A0050-F0C1-4C8D-9456-D581E558E3F1}"/>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5" name="Rectangle 33">
              <a:extLst>
                <a:ext uri="{FF2B5EF4-FFF2-40B4-BE49-F238E27FC236}">
                  <a16:creationId xmlns:a16="http://schemas.microsoft.com/office/drawing/2014/main" id="{0CED7727-6121-4F6F-A3E7-491AAC0B153A}"/>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76" name="Rectangle 192">
              <a:extLst>
                <a:ext uri="{FF2B5EF4-FFF2-40B4-BE49-F238E27FC236}">
                  <a16:creationId xmlns:a16="http://schemas.microsoft.com/office/drawing/2014/main" id="{087C375C-EC2E-4563-A9D9-E1C32B4562E0}"/>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77" name="Group 76">
            <a:extLst>
              <a:ext uri="{FF2B5EF4-FFF2-40B4-BE49-F238E27FC236}">
                <a16:creationId xmlns:a16="http://schemas.microsoft.com/office/drawing/2014/main" id="{E9A5EC11-728A-454E-AF61-7116CE393A4D}"/>
              </a:ext>
            </a:extLst>
          </p:cNvPr>
          <p:cNvGrpSpPr/>
          <p:nvPr userDrawn="1"/>
        </p:nvGrpSpPr>
        <p:grpSpPr>
          <a:xfrm>
            <a:off x="9226522" y="3366188"/>
            <a:ext cx="116654" cy="3491812"/>
            <a:chOff x="12302028" y="3266863"/>
            <a:chExt cx="155539" cy="3491812"/>
          </a:xfrm>
        </p:grpSpPr>
        <p:sp>
          <p:nvSpPr>
            <p:cNvPr id="78" name="Rectangle 174">
              <a:extLst>
                <a:ext uri="{FF2B5EF4-FFF2-40B4-BE49-F238E27FC236}">
                  <a16:creationId xmlns:a16="http://schemas.microsoft.com/office/drawing/2014/main" id="{3B954959-187F-4E15-9652-797222BB1122}"/>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9" name="Rectangle 175">
              <a:extLst>
                <a:ext uri="{FF2B5EF4-FFF2-40B4-BE49-F238E27FC236}">
                  <a16:creationId xmlns:a16="http://schemas.microsoft.com/office/drawing/2014/main" id="{C78231BD-474C-4A45-A519-71904704F1C2}"/>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0" name="Rectangle 176">
              <a:extLst>
                <a:ext uri="{FF2B5EF4-FFF2-40B4-BE49-F238E27FC236}">
                  <a16:creationId xmlns:a16="http://schemas.microsoft.com/office/drawing/2014/main" id="{7C4F118D-53C3-496E-B2CA-67B772D88A27}"/>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1" name="Rectangle 189">
              <a:extLst>
                <a:ext uri="{FF2B5EF4-FFF2-40B4-BE49-F238E27FC236}">
                  <a16:creationId xmlns:a16="http://schemas.microsoft.com/office/drawing/2014/main" id="{939C3E87-323E-4E46-9951-C92A980B2315}"/>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2" name="Rectangle 190">
              <a:extLst>
                <a:ext uri="{FF2B5EF4-FFF2-40B4-BE49-F238E27FC236}">
                  <a16:creationId xmlns:a16="http://schemas.microsoft.com/office/drawing/2014/main" id="{864BCECC-5D78-43F0-87CE-95B53EA4C843}"/>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3" name="Rectangle 191">
              <a:extLst>
                <a:ext uri="{FF2B5EF4-FFF2-40B4-BE49-F238E27FC236}">
                  <a16:creationId xmlns:a16="http://schemas.microsoft.com/office/drawing/2014/main" id="{923937FC-D5F9-4261-9AC1-582A29444D33}"/>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4" name="Rectangle 183">
              <a:extLst>
                <a:ext uri="{FF2B5EF4-FFF2-40B4-BE49-F238E27FC236}">
                  <a16:creationId xmlns:a16="http://schemas.microsoft.com/office/drawing/2014/main" id="{AFA1A6CF-0170-4435-9E3E-B2B74B026A16}"/>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5" name="Rectangle 173">
              <a:extLst>
                <a:ext uri="{FF2B5EF4-FFF2-40B4-BE49-F238E27FC236}">
                  <a16:creationId xmlns:a16="http://schemas.microsoft.com/office/drawing/2014/main" id="{BF2DED29-3397-4A04-823D-46CF2270A341}"/>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6" name="Rectangle 156">
              <a:extLst>
                <a:ext uri="{FF2B5EF4-FFF2-40B4-BE49-F238E27FC236}">
                  <a16:creationId xmlns:a16="http://schemas.microsoft.com/office/drawing/2014/main" id="{49F94C93-6F36-42B9-97FD-29127C7EA080}"/>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7" name="Rectangle 157">
              <a:extLst>
                <a:ext uri="{FF2B5EF4-FFF2-40B4-BE49-F238E27FC236}">
                  <a16:creationId xmlns:a16="http://schemas.microsoft.com/office/drawing/2014/main" id="{9273803E-5A6C-47B6-BC54-853CD546D838}"/>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8" name="Rectangle 158">
              <a:extLst>
                <a:ext uri="{FF2B5EF4-FFF2-40B4-BE49-F238E27FC236}">
                  <a16:creationId xmlns:a16="http://schemas.microsoft.com/office/drawing/2014/main" id="{8C46147F-904E-47FD-BB77-CB13FDCFF4BB}"/>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9" name="Rectangle 156">
              <a:extLst>
                <a:ext uri="{FF2B5EF4-FFF2-40B4-BE49-F238E27FC236}">
                  <a16:creationId xmlns:a16="http://schemas.microsoft.com/office/drawing/2014/main" id="{ADAC97BE-2C8E-4CCC-BA5D-70660CA32BB1}"/>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0" name="Rectangle 157">
              <a:extLst>
                <a:ext uri="{FF2B5EF4-FFF2-40B4-BE49-F238E27FC236}">
                  <a16:creationId xmlns:a16="http://schemas.microsoft.com/office/drawing/2014/main" id="{F103F729-F859-41CA-AEA7-D533AFE17D7B}"/>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1" name="Rectangle 158">
              <a:extLst>
                <a:ext uri="{FF2B5EF4-FFF2-40B4-BE49-F238E27FC236}">
                  <a16:creationId xmlns:a16="http://schemas.microsoft.com/office/drawing/2014/main" id="{14867D17-C359-4533-B478-36A2E867CC99}"/>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2" name="Rectangle 174">
              <a:extLst>
                <a:ext uri="{FF2B5EF4-FFF2-40B4-BE49-F238E27FC236}">
                  <a16:creationId xmlns:a16="http://schemas.microsoft.com/office/drawing/2014/main" id="{E43A1F70-A0E9-4691-8E9E-CD556CE04213}"/>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3" name="Rectangle 175">
              <a:extLst>
                <a:ext uri="{FF2B5EF4-FFF2-40B4-BE49-F238E27FC236}">
                  <a16:creationId xmlns:a16="http://schemas.microsoft.com/office/drawing/2014/main" id="{9FCB2B1C-3237-401D-9412-46CF19102B16}"/>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4" name="Rectangle 176">
              <a:extLst>
                <a:ext uri="{FF2B5EF4-FFF2-40B4-BE49-F238E27FC236}">
                  <a16:creationId xmlns:a16="http://schemas.microsoft.com/office/drawing/2014/main" id="{AC986C69-C96D-43E0-8DD3-CAA7B24305AB}"/>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5" name="Rectangle 173">
              <a:extLst>
                <a:ext uri="{FF2B5EF4-FFF2-40B4-BE49-F238E27FC236}">
                  <a16:creationId xmlns:a16="http://schemas.microsoft.com/office/drawing/2014/main" id="{AF4215F6-4CFC-475F-9FEF-A6AFA8B8018D}"/>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
        <p:nvSpPr>
          <p:cNvPr id="96" name="TextBox 95">
            <a:extLst>
              <a:ext uri="{FF2B5EF4-FFF2-40B4-BE49-F238E27FC236}">
                <a16:creationId xmlns:a16="http://schemas.microsoft.com/office/drawing/2014/main" id="{CA50FF61-3D12-4D2E-9EC0-C4339CBE1CEC}"/>
              </a:ext>
            </a:extLst>
          </p:cNvPr>
          <p:cNvSpPr txBox="1"/>
          <p:nvPr userDrawn="1"/>
        </p:nvSpPr>
        <p:spPr>
          <a:xfrm rot="5400000">
            <a:off x="9000070" y="354988"/>
            <a:ext cx="839974" cy="123111"/>
          </a:xfrm>
          <a:prstGeom prst="rect">
            <a:avLst/>
          </a:prstGeom>
          <a:noFill/>
        </p:spPr>
        <p:txBody>
          <a:bodyPr wrap="none" lIns="0" tIns="0" rIns="0" bIns="0" rtlCol="0">
            <a:spAutoFit/>
          </a:bodyPr>
          <a:lstStyle/>
          <a:p>
            <a:r>
              <a:rPr lang="nb-NO" sz="800" dirty="0">
                <a:solidFill>
                  <a:schemeClr val="bg1">
                    <a:lumMod val="65000"/>
                  </a:schemeClr>
                </a:solidFill>
              </a:rPr>
              <a:t>PRIMARY COLORS</a:t>
            </a:r>
            <a:endParaRPr lang="en-US" sz="800" dirty="0">
              <a:solidFill>
                <a:schemeClr val="bg1">
                  <a:lumMod val="65000"/>
                </a:schemeClr>
              </a:solidFill>
            </a:endParaRPr>
          </a:p>
        </p:txBody>
      </p:sp>
      <p:sp>
        <p:nvSpPr>
          <p:cNvPr id="97" name="TextBox 96">
            <a:extLst>
              <a:ext uri="{FF2B5EF4-FFF2-40B4-BE49-F238E27FC236}">
                <a16:creationId xmlns:a16="http://schemas.microsoft.com/office/drawing/2014/main" id="{6B981A2C-1E63-451C-8097-9ADBF611A571}"/>
              </a:ext>
            </a:extLst>
          </p:cNvPr>
          <p:cNvSpPr txBox="1"/>
          <p:nvPr userDrawn="1"/>
        </p:nvSpPr>
        <p:spPr>
          <a:xfrm rot="5400000">
            <a:off x="8916172" y="2325409"/>
            <a:ext cx="1029128" cy="123111"/>
          </a:xfrm>
          <a:prstGeom prst="rect">
            <a:avLst/>
          </a:prstGeom>
          <a:noFill/>
        </p:spPr>
        <p:txBody>
          <a:bodyPr wrap="none" lIns="0" tIns="0" rIns="0" bIns="0" rtlCol="0">
            <a:spAutoFit/>
          </a:bodyPr>
          <a:lstStyle/>
          <a:p>
            <a:r>
              <a:rPr lang="nb-NO" sz="800" dirty="0">
                <a:solidFill>
                  <a:schemeClr val="bg1">
                    <a:lumMod val="65000"/>
                  </a:schemeClr>
                </a:solidFill>
              </a:rPr>
              <a:t>SECONDARY COLORS</a:t>
            </a:r>
            <a:endParaRPr lang="en-US" sz="800" dirty="0">
              <a:solidFill>
                <a:schemeClr val="bg1">
                  <a:lumMod val="65000"/>
                </a:schemeClr>
              </a:solidFill>
            </a:endParaRPr>
          </a:p>
        </p:txBody>
      </p:sp>
      <p:sp>
        <p:nvSpPr>
          <p:cNvPr id="98" name="TextBox 97">
            <a:extLst>
              <a:ext uri="{FF2B5EF4-FFF2-40B4-BE49-F238E27FC236}">
                <a16:creationId xmlns:a16="http://schemas.microsoft.com/office/drawing/2014/main" id="{F3594C6D-606A-4E37-B7DC-5B38383456DF}"/>
              </a:ext>
            </a:extLst>
          </p:cNvPr>
          <p:cNvSpPr txBox="1"/>
          <p:nvPr userDrawn="1"/>
        </p:nvSpPr>
        <p:spPr>
          <a:xfrm rot="5400000">
            <a:off x="8568320" y="4164645"/>
            <a:ext cx="1724831" cy="123111"/>
          </a:xfrm>
          <a:prstGeom prst="rect">
            <a:avLst/>
          </a:prstGeom>
          <a:noFill/>
        </p:spPr>
        <p:txBody>
          <a:bodyPr wrap="none" lIns="0" tIns="0" rIns="0" bIns="0" rtlCol="0">
            <a:spAutoFit/>
          </a:bodyPr>
          <a:lstStyle/>
          <a:p>
            <a:r>
              <a:rPr lang="nb-NO" sz="800" dirty="0">
                <a:solidFill>
                  <a:schemeClr val="bg1">
                    <a:lumMod val="65000"/>
                  </a:schemeClr>
                </a:solidFill>
              </a:rPr>
              <a:t>CHARTS AND INFOGRAPHIC COLORS</a:t>
            </a:r>
            <a:endParaRPr lang="en-US" sz="800" dirty="0">
              <a:solidFill>
                <a:schemeClr val="bg1">
                  <a:lumMod val="65000"/>
                </a:schemeClr>
              </a:solidFill>
            </a:endParaRPr>
          </a:p>
        </p:txBody>
      </p:sp>
      <p:pic>
        <p:nvPicPr>
          <p:cNvPr id="44" name="Graphic 43">
            <a:extLst>
              <a:ext uri="{FF2B5EF4-FFF2-40B4-BE49-F238E27FC236}">
                <a16:creationId xmlns:a16="http://schemas.microsoft.com/office/drawing/2014/main" id="{82D10E42-E971-451E-A746-63471B4B9DF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4967" y="512597"/>
            <a:ext cx="1306454" cy="1429126"/>
          </a:xfrm>
          <a:prstGeom prst="rect">
            <a:avLst/>
          </a:prstGeom>
        </p:spPr>
      </p:pic>
    </p:spTree>
    <p:extLst>
      <p:ext uri="{BB962C8B-B14F-4D97-AF65-F5344CB8AC3E}">
        <p14:creationId xmlns:p14="http://schemas.microsoft.com/office/powerpoint/2010/main" val="2556241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 Gradient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521494" y="800101"/>
            <a:ext cx="4000154" cy="3518315"/>
          </a:xfrm>
        </p:spPr>
        <p:txBody>
          <a:bodyPr tIns="0" bIns="0" anchor="b"/>
          <a:lstStyle>
            <a:lvl1pPr algn="l">
              <a:lnSpc>
                <a:spcPct val="100000"/>
              </a:lnSpc>
              <a:defRPr sz="3200">
                <a:solidFill>
                  <a:schemeClr val="bg1"/>
                </a:solidFill>
              </a:defRPr>
            </a:lvl1pPr>
          </a:lstStyle>
          <a:p>
            <a:r>
              <a:rPr lang="en-US"/>
              <a:t>Click to edit Master title style</a:t>
            </a:r>
            <a:endParaRPr lang="en-GB" dirty="0"/>
          </a:p>
        </p:txBody>
      </p:sp>
      <p:sp>
        <p:nvSpPr>
          <p:cNvPr id="7" name="imageSlide" hidden="1">
            <a:extLst>
              <a:ext uri="{FF2B5EF4-FFF2-40B4-BE49-F238E27FC236}">
                <a16:creationId xmlns:a16="http://schemas.microsoft.com/office/drawing/2014/main" id="{395EBC25-55CA-4825-B93A-56D13CD93BBC}"/>
              </a:ext>
            </a:extLst>
          </p:cNvPr>
          <p:cNvSpPr/>
          <p:nvPr userDrawn="1"/>
        </p:nvSpPr>
        <p:spPr>
          <a:xfrm>
            <a:off x="746760" y="180796"/>
            <a:ext cx="586740" cy="4288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36" name="Undertittel 2">
            <a:extLst>
              <a:ext uri="{FF2B5EF4-FFF2-40B4-BE49-F238E27FC236}">
                <a16:creationId xmlns:a16="http://schemas.microsoft.com/office/drawing/2014/main" id="{0135F0DB-93CC-4FD9-B1ED-12AB912C2266}"/>
              </a:ext>
            </a:extLst>
          </p:cNvPr>
          <p:cNvSpPr>
            <a:spLocks noGrp="1"/>
          </p:cNvSpPr>
          <p:nvPr>
            <p:ph type="subTitle" idx="1"/>
          </p:nvPr>
        </p:nvSpPr>
        <p:spPr>
          <a:xfrm>
            <a:off x="521100" y="4399200"/>
            <a:ext cx="4001400" cy="1296000"/>
          </a:xfrm>
        </p:spPr>
        <p:txBody>
          <a:bodyPr/>
          <a:lstStyle>
            <a:lvl1pPr marL="0" indent="0" algn="l">
              <a:spcBef>
                <a:spcPts val="0"/>
              </a:spcBef>
              <a:spcAft>
                <a:spcPts val="0"/>
              </a:spcAft>
              <a:buNone/>
              <a:defRPr sz="1800" spc="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dirty="0"/>
          </a:p>
        </p:txBody>
      </p:sp>
      <p:grpSp>
        <p:nvGrpSpPr>
          <p:cNvPr id="33" name="Group 32">
            <a:extLst>
              <a:ext uri="{FF2B5EF4-FFF2-40B4-BE49-F238E27FC236}">
                <a16:creationId xmlns:a16="http://schemas.microsoft.com/office/drawing/2014/main" id="{F0D2275F-39F4-4B95-AF22-12D54B73907D}"/>
              </a:ext>
            </a:extLst>
          </p:cNvPr>
          <p:cNvGrpSpPr/>
          <p:nvPr userDrawn="1"/>
        </p:nvGrpSpPr>
        <p:grpSpPr>
          <a:xfrm>
            <a:off x="9226522" y="1854301"/>
            <a:ext cx="116654" cy="1166719"/>
            <a:chOff x="12302028" y="1799637"/>
            <a:chExt cx="155539" cy="1166719"/>
          </a:xfrm>
        </p:grpSpPr>
        <p:sp>
          <p:nvSpPr>
            <p:cNvPr id="34" name="Rectangle 156">
              <a:extLst>
                <a:ext uri="{FF2B5EF4-FFF2-40B4-BE49-F238E27FC236}">
                  <a16:creationId xmlns:a16="http://schemas.microsoft.com/office/drawing/2014/main" id="{3AEAEB93-9BA7-4C78-B31B-0A216B8CC599}"/>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3" name="Rectangle 157">
              <a:extLst>
                <a:ext uri="{FF2B5EF4-FFF2-40B4-BE49-F238E27FC236}">
                  <a16:creationId xmlns:a16="http://schemas.microsoft.com/office/drawing/2014/main" id="{5468231A-FEEA-4FBC-98B1-72A4C27B2B06}"/>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4" name="Rectangle 158">
              <a:extLst>
                <a:ext uri="{FF2B5EF4-FFF2-40B4-BE49-F238E27FC236}">
                  <a16:creationId xmlns:a16="http://schemas.microsoft.com/office/drawing/2014/main" id="{22DEB97E-446A-4A6D-8E2D-29A5981F3682}"/>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5" name="Rectangle 173">
              <a:extLst>
                <a:ext uri="{FF2B5EF4-FFF2-40B4-BE49-F238E27FC236}">
                  <a16:creationId xmlns:a16="http://schemas.microsoft.com/office/drawing/2014/main" id="{C0EAC5AC-E7A1-47E1-AAAD-CF4423ED0629}"/>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6" name="Rectangle 183">
              <a:extLst>
                <a:ext uri="{FF2B5EF4-FFF2-40B4-BE49-F238E27FC236}">
                  <a16:creationId xmlns:a16="http://schemas.microsoft.com/office/drawing/2014/main" id="{E4F4A830-CC33-41F5-B3E3-60B92943F55A}"/>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7" name="Rectangle 200">
              <a:extLst>
                <a:ext uri="{FF2B5EF4-FFF2-40B4-BE49-F238E27FC236}">
                  <a16:creationId xmlns:a16="http://schemas.microsoft.com/office/drawing/2014/main" id="{C03FED14-652A-4128-8477-3EE12EAC6D0A}"/>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grpSp>
      <p:grpSp>
        <p:nvGrpSpPr>
          <p:cNvPr id="68" name="Group 67">
            <a:extLst>
              <a:ext uri="{FF2B5EF4-FFF2-40B4-BE49-F238E27FC236}">
                <a16:creationId xmlns:a16="http://schemas.microsoft.com/office/drawing/2014/main" id="{A5C317EB-28D5-460C-9A8B-75971CBBEA82}"/>
              </a:ext>
            </a:extLst>
          </p:cNvPr>
          <p:cNvGrpSpPr/>
          <p:nvPr userDrawn="1"/>
        </p:nvGrpSpPr>
        <p:grpSpPr>
          <a:xfrm>
            <a:off x="9226522" y="0"/>
            <a:ext cx="116654" cy="1509130"/>
            <a:chOff x="12302028" y="154594"/>
            <a:chExt cx="155539" cy="1509130"/>
          </a:xfrm>
        </p:grpSpPr>
        <p:sp>
          <p:nvSpPr>
            <p:cNvPr id="69" name="Rectangle 188">
              <a:extLst>
                <a:ext uri="{FF2B5EF4-FFF2-40B4-BE49-F238E27FC236}">
                  <a16:creationId xmlns:a16="http://schemas.microsoft.com/office/drawing/2014/main" id="{46D1E0EC-0DAC-48D3-957E-5BCB80B67BF2}"/>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0" name="Rectangle 189">
              <a:extLst>
                <a:ext uri="{FF2B5EF4-FFF2-40B4-BE49-F238E27FC236}">
                  <a16:creationId xmlns:a16="http://schemas.microsoft.com/office/drawing/2014/main" id="{A435266A-039F-43C2-A101-364BFDEA1F61}"/>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1" name="Rectangle 190">
              <a:extLst>
                <a:ext uri="{FF2B5EF4-FFF2-40B4-BE49-F238E27FC236}">
                  <a16:creationId xmlns:a16="http://schemas.microsoft.com/office/drawing/2014/main" id="{54005618-7750-4E8A-B06E-8334394EC1A8}"/>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2" name="Rectangle 191">
              <a:extLst>
                <a:ext uri="{FF2B5EF4-FFF2-40B4-BE49-F238E27FC236}">
                  <a16:creationId xmlns:a16="http://schemas.microsoft.com/office/drawing/2014/main" id="{E290F7FC-9DA2-4115-8116-14757B898344}"/>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3" name="Rectangle 192">
              <a:extLst>
                <a:ext uri="{FF2B5EF4-FFF2-40B4-BE49-F238E27FC236}">
                  <a16:creationId xmlns:a16="http://schemas.microsoft.com/office/drawing/2014/main" id="{B83DC1A6-8254-46C7-A859-A1B85066ED61}"/>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4" name="Rectangle 31">
              <a:extLst>
                <a:ext uri="{FF2B5EF4-FFF2-40B4-BE49-F238E27FC236}">
                  <a16:creationId xmlns:a16="http://schemas.microsoft.com/office/drawing/2014/main" id="{95E22D5E-28B8-4FE2-9A4F-EF34A1781EEE}"/>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5" name="Rectangle 33">
              <a:extLst>
                <a:ext uri="{FF2B5EF4-FFF2-40B4-BE49-F238E27FC236}">
                  <a16:creationId xmlns:a16="http://schemas.microsoft.com/office/drawing/2014/main" id="{8700D072-0287-48FF-9960-DB5C2458B891}"/>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76" name="Rectangle 192">
              <a:extLst>
                <a:ext uri="{FF2B5EF4-FFF2-40B4-BE49-F238E27FC236}">
                  <a16:creationId xmlns:a16="http://schemas.microsoft.com/office/drawing/2014/main" id="{6FF318F5-9EFD-4BFF-BAB2-535E979623F1}"/>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77" name="Group 76">
            <a:extLst>
              <a:ext uri="{FF2B5EF4-FFF2-40B4-BE49-F238E27FC236}">
                <a16:creationId xmlns:a16="http://schemas.microsoft.com/office/drawing/2014/main" id="{F69A18D2-381C-47AC-9302-935A8493FB34}"/>
              </a:ext>
            </a:extLst>
          </p:cNvPr>
          <p:cNvGrpSpPr/>
          <p:nvPr userDrawn="1"/>
        </p:nvGrpSpPr>
        <p:grpSpPr>
          <a:xfrm>
            <a:off x="9226522" y="3366188"/>
            <a:ext cx="116654" cy="3491812"/>
            <a:chOff x="12302028" y="3266863"/>
            <a:chExt cx="155539" cy="3491812"/>
          </a:xfrm>
        </p:grpSpPr>
        <p:sp>
          <p:nvSpPr>
            <p:cNvPr id="78" name="Rectangle 174">
              <a:extLst>
                <a:ext uri="{FF2B5EF4-FFF2-40B4-BE49-F238E27FC236}">
                  <a16:creationId xmlns:a16="http://schemas.microsoft.com/office/drawing/2014/main" id="{5439B470-D138-48DB-A7A1-5B9AF2FCCD8F}"/>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9" name="Rectangle 175">
              <a:extLst>
                <a:ext uri="{FF2B5EF4-FFF2-40B4-BE49-F238E27FC236}">
                  <a16:creationId xmlns:a16="http://schemas.microsoft.com/office/drawing/2014/main" id="{49384A2D-319E-49E1-85D5-8016AB868B67}"/>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0" name="Rectangle 176">
              <a:extLst>
                <a:ext uri="{FF2B5EF4-FFF2-40B4-BE49-F238E27FC236}">
                  <a16:creationId xmlns:a16="http://schemas.microsoft.com/office/drawing/2014/main" id="{B9436A55-FEBE-4AE4-AF74-5BC0AF9FF4A7}"/>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1" name="Rectangle 189">
              <a:extLst>
                <a:ext uri="{FF2B5EF4-FFF2-40B4-BE49-F238E27FC236}">
                  <a16:creationId xmlns:a16="http://schemas.microsoft.com/office/drawing/2014/main" id="{1CB06F2D-9C90-443F-B708-060604CBABF4}"/>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2" name="Rectangle 190">
              <a:extLst>
                <a:ext uri="{FF2B5EF4-FFF2-40B4-BE49-F238E27FC236}">
                  <a16:creationId xmlns:a16="http://schemas.microsoft.com/office/drawing/2014/main" id="{72649AD1-5C60-4146-9735-169714924BC4}"/>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3" name="Rectangle 191">
              <a:extLst>
                <a:ext uri="{FF2B5EF4-FFF2-40B4-BE49-F238E27FC236}">
                  <a16:creationId xmlns:a16="http://schemas.microsoft.com/office/drawing/2014/main" id="{CACF09E4-0BC4-4FC8-9EC8-D3D2492F871B}"/>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4" name="Rectangle 183">
              <a:extLst>
                <a:ext uri="{FF2B5EF4-FFF2-40B4-BE49-F238E27FC236}">
                  <a16:creationId xmlns:a16="http://schemas.microsoft.com/office/drawing/2014/main" id="{78D8F61B-EF94-493F-9422-2F321CA5FB70}"/>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5" name="Rectangle 173">
              <a:extLst>
                <a:ext uri="{FF2B5EF4-FFF2-40B4-BE49-F238E27FC236}">
                  <a16:creationId xmlns:a16="http://schemas.microsoft.com/office/drawing/2014/main" id="{6E43B82A-5783-4F0E-8A4D-BD9235A08770}"/>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6" name="Rectangle 156">
              <a:extLst>
                <a:ext uri="{FF2B5EF4-FFF2-40B4-BE49-F238E27FC236}">
                  <a16:creationId xmlns:a16="http://schemas.microsoft.com/office/drawing/2014/main" id="{EF64B3E1-E592-48E3-B550-E116C255B677}"/>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7" name="Rectangle 157">
              <a:extLst>
                <a:ext uri="{FF2B5EF4-FFF2-40B4-BE49-F238E27FC236}">
                  <a16:creationId xmlns:a16="http://schemas.microsoft.com/office/drawing/2014/main" id="{EC7B85B5-658D-41F5-8C92-D6E8B5ADBAB3}"/>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8" name="Rectangle 158">
              <a:extLst>
                <a:ext uri="{FF2B5EF4-FFF2-40B4-BE49-F238E27FC236}">
                  <a16:creationId xmlns:a16="http://schemas.microsoft.com/office/drawing/2014/main" id="{53C279DB-43DC-4E15-BB7E-C8D50D714BBE}"/>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9" name="Rectangle 156">
              <a:extLst>
                <a:ext uri="{FF2B5EF4-FFF2-40B4-BE49-F238E27FC236}">
                  <a16:creationId xmlns:a16="http://schemas.microsoft.com/office/drawing/2014/main" id="{BA1D59D4-01D2-48DA-ACB3-9D2A3290F9A6}"/>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0" name="Rectangle 157">
              <a:extLst>
                <a:ext uri="{FF2B5EF4-FFF2-40B4-BE49-F238E27FC236}">
                  <a16:creationId xmlns:a16="http://schemas.microsoft.com/office/drawing/2014/main" id="{2ED7606B-110A-446D-B310-04017431CF1C}"/>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1" name="Rectangle 158">
              <a:extLst>
                <a:ext uri="{FF2B5EF4-FFF2-40B4-BE49-F238E27FC236}">
                  <a16:creationId xmlns:a16="http://schemas.microsoft.com/office/drawing/2014/main" id="{02A26796-9AE4-43FD-BAD2-E27902840B4C}"/>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2" name="Rectangle 174">
              <a:extLst>
                <a:ext uri="{FF2B5EF4-FFF2-40B4-BE49-F238E27FC236}">
                  <a16:creationId xmlns:a16="http://schemas.microsoft.com/office/drawing/2014/main" id="{F3DA9088-66D8-43DE-A086-653D55C3B7E8}"/>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3" name="Rectangle 175">
              <a:extLst>
                <a:ext uri="{FF2B5EF4-FFF2-40B4-BE49-F238E27FC236}">
                  <a16:creationId xmlns:a16="http://schemas.microsoft.com/office/drawing/2014/main" id="{7040F7E1-F826-4CBD-8989-312D18A7BBFC}"/>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4" name="Rectangle 176">
              <a:extLst>
                <a:ext uri="{FF2B5EF4-FFF2-40B4-BE49-F238E27FC236}">
                  <a16:creationId xmlns:a16="http://schemas.microsoft.com/office/drawing/2014/main" id="{DCB978DF-2906-435F-8D35-AAFA32B763EB}"/>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5" name="Rectangle 173">
              <a:extLst>
                <a:ext uri="{FF2B5EF4-FFF2-40B4-BE49-F238E27FC236}">
                  <a16:creationId xmlns:a16="http://schemas.microsoft.com/office/drawing/2014/main" id="{682DCD6B-CD04-4B96-89B6-E5A0D24ACAC1}"/>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
        <p:nvSpPr>
          <p:cNvPr id="96" name="TextBox 95">
            <a:extLst>
              <a:ext uri="{FF2B5EF4-FFF2-40B4-BE49-F238E27FC236}">
                <a16:creationId xmlns:a16="http://schemas.microsoft.com/office/drawing/2014/main" id="{1F0C1741-71CC-4785-86CB-CD991DBAFA60}"/>
              </a:ext>
            </a:extLst>
          </p:cNvPr>
          <p:cNvSpPr txBox="1"/>
          <p:nvPr userDrawn="1"/>
        </p:nvSpPr>
        <p:spPr>
          <a:xfrm rot="5400000">
            <a:off x="9000070" y="354988"/>
            <a:ext cx="839974" cy="123111"/>
          </a:xfrm>
          <a:prstGeom prst="rect">
            <a:avLst/>
          </a:prstGeom>
          <a:noFill/>
        </p:spPr>
        <p:txBody>
          <a:bodyPr wrap="none" lIns="0" tIns="0" rIns="0" bIns="0" rtlCol="0">
            <a:spAutoFit/>
          </a:bodyPr>
          <a:lstStyle/>
          <a:p>
            <a:r>
              <a:rPr lang="nb-NO" sz="800" dirty="0">
                <a:solidFill>
                  <a:schemeClr val="bg1">
                    <a:lumMod val="65000"/>
                  </a:schemeClr>
                </a:solidFill>
              </a:rPr>
              <a:t>PRIMARY COLORS</a:t>
            </a:r>
            <a:endParaRPr lang="en-US" sz="800" dirty="0">
              <a:solidFill>
                <a:schemeClr val="bg1">
                  <a:lumMod val="65000"/>
                </a:schemeClr>
              </a:solidFill>
            </a:endParaRPr>
          </a:p>
        </p:txBody>
      </p:sp>
      <p:sp>
        <p:nvSpPr>
          <p:cNvPr id="97" name="TextBox 96">
            <a:extLst>
              <a:ext uri="{FF2B5EF4-FFF2-40B4-BE49-F238E27FC236}">
                <a16:creationId xmlns:a16="http://schemas.microsoft.com/office/drawing/2014/main" id="{56C2BB98-66B1-403D-9CE4-194D54C102C2}"/>
              </a:ext>
            </a:extLst>
          </p:cNvPr>
          <p:cNvSpPr txBox="1"/>
          <p:nvPr userDrawn="1"/>
        </p:nvSpPr>
        <p:spPr>
          <a:xfrm rot="5400000">
            <a:off x="8916172" y="2325409"/>
            <a:ext cx="1029128" cy="123111"/>
          </a:xfrm>
          <a:prstGeom prst="rect">
            <a:avLst/>
          </a:prstGeom>
          <a:noFill/>
        </p:spPr>
        <p:txBody>
          <a:bodyPr wrap="none" lIns="0" tIns="0" rIns="0" bIns="0" rtlCol="0">
            <a:spAutoFit/>
          </a:bodyPr>
          <a:lstStyle/>
          <a:p>
            <a:r>
              <a:rPr lang="nb-NO" sz="800" dirty="0">
                <a:solidFill>
                  <a:schemeClr val="bg1">
                    <a:lumMod val="65000"/>
                  </a:schemeClr>
                </a:solidFill>
              </a:rPr>
              <a:t>SECONDARY COLORS</a:t>
            </a:r>
            <a:endParaRPr lang="en-US" sz="800" dirty="0">
              <a:solidFill>
                <a:schemeClr val="bg1">
                  <a:lumMod val="65000"/>
                </a:schemeClr>
              </a:solidFill>
            </a:endParaRPr>
          </a:p>
        </p:txBody>
      </p:sp>
      <p:sp>
        <p:nvSpPr>
          <p:cNvPr id="98" name="TextBox 97">
            <a:extLst>
              <a:ext uri="{FF2B5EF4-FFF2-40B4-BE49-F238E27FC236}">
                <a16:creationId xmlns:a16="http://schemas.microsoft.com/office/drawing/2014/main" id="{6EAD78AB-C9C4-4599-A4A6-D7B998000672}"/>
              </a:ext>
            </a:extLst>
          </p:cNvPr>
          <p:cNvSpPr txBox="1"/>
          <p:nvPr userDrawn="1"/>
        </p:nvSpPr>
        <p:spPr>
          <a:xfrm rot="5400000">
            <a:off x="8568320" y="4164645"/>
            <a:ext cx="1724831" cy="123111"/>
          </a:xfrm>
          <a:prstGeom prst="rect">
            <a:avLst/>
          </a:prstGeom>
          <a:noFill/>
        </p:spPr>
        <p:txBody>
          <a:bodyPr wrap="none" lIns="0" tIns="0" rIns="0" bIns="0" rtlCol="0">
            <a:spAutoFit/>
          </a:bodyPr>
          <a:lstStyle/>
          <a:p>
            <a:r>
              <a:rPr lang="nb-NO" sz="800" dirty="0">
                <a:solidFill>
                  <a:schemeClr val="bg1">
                    <a:lumMod val="65000"/>
                  </a:schemeClr>
                </a:solidFill>
              </a:rPr>
              <a:t>CHARTS AND INFOGRAPHIC COLORS</a:t>
            </a:r>
            <a:endParaRPr lang="en-US" sz="800" dirty="0">
              <a:solidFill>
                <a:schemeClr val="bg1">
                  <a:lumMod val="65000"/>
                </a:schemeClr>
              </a:solidFill>
            </a:endParaRPr>
          </a:p>
        </p:txBody>
      </p:sp>
      <p:pic>
        <p:nvPicPr>
          <p:cNvPr id="44" name="Graphic 43">
            <a:extLst>
              <a:ext uri="{FF2B5EF4-FFF2-40B4-BE49-F238E27FC236}">
                <a16:creationId xmlns:a16="http://schemas.microsoft.com/office/drawing/2014/main" id="{7598DAC2-47D1-489F-9A93-9CD78174490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4967" y="512597"/>
            <a:ext cx="1306454" cy="1429126"/>
          </a:xfrm>
          <a:prstGeom prst="rect">
            <a:avLst/>
          </a:prstGeom>
        </p:spPr>
      </p:pic>
    </p:spTree>
    <p:extLst>
      <p:ext uri="{BB962C8B-B14F-4D97-AF65-F5344CB8AC3E}">
        <p14:creationId xmlns:p14="http://schemas.microsoft.com/office/powerpoint/2010/main" val="14132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sv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58EDB7-2099-41D3-A175-DAC6E212AAF8}"/>
              </a:ext>
            </a:extLst>
          </p:cNvPr>
          <p:cNvSpPr>
            <a:spLocks noGrp="1"/>
          </p:cNvSpPr>
          <p:nvPr>
            <p:ph type="title"/>
          </p:nvPr>
        </p:nvSpPr>
        <p:spPr>
          <a:xfrm>
            <a:off x="521494" y="800101"/>
            <a:ext cx="8101013" cy="1152525"/>
          </a:xfrm>
          <a:prstGeom prst="rect">
            <a:avLst/>
          </a:prstGeom>
        </p:spPr>
        <p:txBody>
          <a:bodyPr vert="horz" lIns="0" tIns="252000" rIns="0" bIns="144000" rtlCol="0" anchor="t">
            <a:noAutofit/>
          </a:bodyPr>
          <a:lstStyle/>
          <a:p>
            <a:r>
              <a:rPr lang="nb-NO" dirty="0"/>
              <a:t>Klikk for å redigere tittelstil</a:t>
            </a:r>
            <a:endParaRPr lang="en-GB" dirty="0"/>
          </a:p>
        </p:txBody>
      </p:sp>
      <p:sp>
        <p:nvSpPr>
          <p:cNvPr id="3" name="Text Placeholder 2">
            <a:extLst>
              <a:ext uri="{FF2B5EF4-FFF2-40B4-BE49-F238E27FC236}">
                <a16:creationId xmlns:a16="http://schemas.microsoft.com/office/drawing/2014/main" id="{75D17EAE-7603-437B-BEF7-B208D7061457}"/>
              </a:ext>
            </a:extLst>
          </p:cNvPr>
          <p:cNvSpPr>
            <a:spLocks noGrp="1"/>
          </p:cNvSpPr>
          <p:nvPr>
            <p:ph type="body" idx="1"/>
          </p:nvPr>
        </p:nvSpPr>
        <p:spPr>
          <a:xfrm>
            <a:off x="521494" y="2024064"/>
            <a:ext cx="8101013" cy="4216813"/>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3" name="Slide Number Placeholder 5">
            <a:extLst>
              <a:ext uri="{FF2B5EF4-FFF2-40B4-BE49-F238E27FC236}">
                <a16:creationId xmlns:a16="http://schemas.microsoft.com/office/drawing/2014/main" id="{DEF3BA3A-53B3-4BA4-830A-4527AF9F325A}"/>
              </a:ext>
            </a:extLst>
          </p:cNvPr>
          <p:cNvSpPr>
            <a:spLocks noGrp="1"/>
          </p:cNvSpPr>
          <p:nvPr>
            <p:ph type="sldNum" sz="quarter" idx="4"/>
          </p:nvPr>
        </p:nvSpPr>
        <p:spPr>
          <a:xfrm>
            <a:off x="521494" y="6596188"/>
            <a:ext cx="613951" cy="217625"/>
          </a:xfrm>
          <a:prstGeom prst="rect">
            <a:avLst/>
          </a:prstGeom>
        </p:spPr>
        <p:txBody>
          <a:bodyPr vert="horz" wrap="none" lIns="0" tIns="46800" rIns="0" bIns="46800" rtlCol="0" anchor="ctr">
            <a:spAutoFit/>
          </a:bodyPr>
          <a:lstStyle>
            <a:lvl1pPr algn="l">
              <a:defRPr sz="800">
                <a:solidFill>
                  <a:srgbClr val="7C8F98"/>
                </a:solidFill>
                <a:latin typeface="+mn-lt"/>
              </a:defRPr>
            </a:lvl1pPr>
          </a:lstStyle>
          <a:p>
            <a:fld id="{5D1E5300-FC0F-4317-A193-EF6CE9E6F7B5}" type="slidenum">
              <a:rPr lang="en-GB" smtClean="0"/>
              <a:pPr/>
              <a:t>‹#›</a:t>
            </a:fld>
            <a:r>
              <a:rPr lang="en-GB" dirty="0"/>
              <a:t>  | Doctitle2</a:t>
            </a:r>
          </a:p>
        </p:txBody>
      </p:sp>
      <p:sp>
        <p:nvSpPr>
          <p:cNvPr id="36" name="Classification">
            <a:extLst>
              <a:ext uri="{FF2B5EF4-FFF2-40B4-BE49-F238E27FC236}">
                <a16:creationId xmlns:a16="http://schemas.microsoft.com/office/drawing/2014/main" id="{CCE8DDFB-884A-4040-A8EB-D8221E682614}"/>
              </a:ext>
            </a:extLst>
          </p:cNvPr>
          <p:cNvSpPr txBox="1"/>
          <p:nvPr userDrawn="1"/>
        </p:nvSpPr>
        <p:spPr>
          <a:xfrm>
            <a:off x="9757220" y="6597278"/>
            <a:ext cx="1304925" cy="215444"/>
          </a:xfrm>
          <a:prstGeom prst="rect">
            <a:avLst/>
          </a:prstGeom>
        </p:spPr>
        <p:txBody>
          <a:bodyPr vert="horz" lIns="0" tIns="45720" rIns="0" bIns="45720" rtlCol="0" anchor="ctr">
            <a:spAutoFit/>
          </a:bodyPr>
          <a:lstStyle>
            <a:defPPr>
              <a:defRPr lang="en-US"/>
            </a:defPPr>
            <a:lvl1pPr algn="r">
              <a:defRPr sz="800">
                <a:solidFill>
                  <a:srgbClr val="7C8F98"/>
                </a:solidFill>
                <a:latin typeface="Verdana" panose="00000500000000000000" pitchFamily="50" charset="0"/>
              </a:defRPr>
            </a:lvl1pPr>
          </a:lstStyle>
          <a:p>
            <a:pPr lvl="0"/>
            <a:r>
              <a:rPr lang="nb-NO" sz="800">
                <a:latin typeface="+mn-lt"/>
              </a:rPr>
              <a:t>Open</a:t>
            </a:r>
            <a:endParaRPr lang="nb-NO" sz="800" dirty="0">
              <a:latin typeface="+mn-lt"/>
            </a:endParaRPr>
          </a:p>
        </p:txBody>
      </p:sp>
      <p:sp>
        <p:nvSpPr>
          <p:cNvPr id="37" name="DateBox" hidden="1">
            <a:extLst>
              <a:ext uri="{FF2B5EF4-FFF2-40B4-BE49-F238E27FC236}">
                <a16:creationId xmlns:a16="http://schemas.microsoft.com/office/drawing/2014/main" id="{66CDF6A4-3F2C-4A0A-88CC-5D8A55FE1230}"/>
              </a:ext>
            </a:extLst>
          </p:cNvPr>
          <p:cNvSpPr txBox="1"/>
          <p:nvPr userDrawn="1"/>
        </p:nvSpPr>
        <p:spPr>
          <a:xfrm>
            <a:off x="7317581" y="6597278"/>
            <a:ext cx="1304925" cy="215444"/>
          </a:xfrm>
          <a:prstGeom prst="rect">
            <a:avLst/>
          </a:prstGeom>
        </p:spPr>
        <p:txBody>
          <a:bodyPr vert="horz" lIns="0" tIns="45720" rIns="0" bIns="45720" rtlCol="0" anchor="ctr">
            <a:spAutoFit/>
          </a:bodyPr>
          <a:lstStyle>
            <a:defPPr>
              <a:defRPr lang="en-US"/>
            </a:defPPr>
            <a:lvl1pPr algn="r">
              <a:defRPr sz="800">
                <a:solidFill>
                  <a:srgbClr val="7C8F98"/>
                </a:solidFill>
                <a:latin typeface="Verdana" panose="00000500000000000000" pitchFamily="50" charset="0"/>
              </a:defRPr>
            </a:lvl1pPr>
          </a:lstStyle>
          <a:p>
            <a:pPr lvl="0"/>
            <a:endParaRPr lang="nb-NO" sz="800" dirty="0">
              <a:latin typeface="+mn-lt"/>
            </a:endParaRPr>
          </a:p>
        </p:txBody>
      </p:sp>
      <p:sp>
        <p:nvSpPr>
          <p:cNvPr id="4" name="isEquinor" hidden="1">
            <a:extLst>
              <a:ext uri="{FF2B5EF4-FFF2-40B4-BE49-F238E27FC236}">
                <a16:creationId xmlns:a16="http://schemas.microsoft.com/office/drawing/2014/main" id="{5118DC7A-7735-4C04-9A17-53916530E1F8}"/>
              </a:ext>
            </a:extLst>
          </p:cNvPr>
          <p:cNvSpPr/>
          <p:nvPr userDrawn="1"/>
        </p:nvSpPr>
        <p:spPr>
          <a:xfrm>
            <a:off x="262218" y="242048"/>
            <a:ext cx="1538007" cy="2016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grpSp>
        <p:nvGrpSpPr>
          <p:cNvPr id="5" name="Group 4">
            <a:extLst>
              <a:ext uri="{FF2B5EF4-FFF2-40B4-BE49-F238E27FC236}">
                <a16:creationId xmlns:a16="http://schemas.microsoft.com/office/drawing/2014/main" id="{827A7A49-8001-473E-BA76-CA0689EBB3F5}"/>
              </a:ext>
            </a:extLst>
          </p:cNvPr>
          <p:cNvGrpSpPr/>
          <p:nvPr userDrawn="1"/>
        </p:nvGrpSpPr>
        <p:grpSpPr>
          <a:xfrm>
            <a:off x="9226522" y="1854301"/>
            <a:ext cx="116654" cy="1166719"/>
            <a:chOff x="12302028" y="1799637"/>
            <a:chExt cx="155539" cy="1166719"/>
          </a:xfrm>
        </p:grpSpPr>
        <p:sp>
          <p:nvSpPr>
            <p:cNvPr id="62" name="Rectangle 156">
              <a:extLst>
                <a:ext uri="{FF2B5EF4-FFF2-40B4-BE49-F238E27FC236}">
                  <a16:creationId xmlns:a16="http://schemas.microsoft.com/office/drawing/2014/main" id="{E78D48BD-44EA-4289-93C7-C7B14E868E48}"/>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3" name="Rectangle 157">
              <a:extLst>
                <a:ext uri="{FF2B5EF4-FFF2-40B4-BE49-F238E27FC236}">
                  <a16:creationId xmlns:a16="http://schemas.microsoft.com/office/drawing/2014/main" id="{9FD138CF-0728-41FF-A8D3-5D174C4B4FE7}"/>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4" name="Rectangle 158">
              <a:extLst>
                <a:ext uri="{FF2B5EF4-FFF2-40B4-BE49-F238E27FC236}">
                  <a16:creationId xmlns:a16="http://schemas.microsoft.com/office/drawing/2014/main" id="{432A8AF6-546D-402E-9D49-1A29A70980EE}"/>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57" name="Rectangle 173">
              <a:extLst>
                <a:ext uri="{FF2B5EF4-FFF2-40B4-BE49-F238E27FC236}">
                  <a16:creationId xmlns:a16="http://schemas.microsoft.com/office/drawing/2014/main" id="{27D23A9D-221E-49B5-9E9D-ADA513CB248C}"/>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52" name="Rectangle 183">
              <a:extLst>
                <a:ext uri="{FF2B5EF4-FFF2-40B4-BE49-F238E27FC236}">
                  <a16:creationId xmlns:a16="http://schemas.microsoft.com/office/drawing/2014/main" id="{2378C9B4-D68F-4146-9079-BEFB434290E2}"/>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4" name="Rectangle 200">
              <a:extLst>
                <a:ext uri="{FF2B5EF4-FFF2-40B4-BE49-F238E27FC236}">
                  <a16:creationId xmlns:a16="http://schemas.microsoft.com/office/drawing/2014/main" id="{F03760DB-EA47-434A-B466-05565A32C6FF}"/>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grpSp>
      <p:grpSp>
        <p:nvGrpSpPr>
          <p:cNvPr id="7" name="Group 6">
            <a:extLst>
              <a:ext uri="{FF2B5EF4-FFF2-40B4-BE49-F238E27FC236}">
                <a16:creationId xmlns:a16="http://schemas.microsoft.com/office/drawing/2014/main" id="{37DAF0D0-ACD8-40B8-B3A5-D21A7F835F43}"/>
              </a:ext>
            </a:extLst>
          </p:cNvPr>
          <p:cNvGrpSpPr/>
          <p:nvPr userDrawn="1"/>
        </p:nvGrpSpPr>
        <p:grpSpPr>
          <a:xfrm>
            <a:off x="9226522" y="0"/>
            <a:ext cx="116654" cy="1509130"/>
            <a:chOff x="12302028" y="154594"/>
            <a:chExt cx="155539" cy="1509130"/>
          </a:xfrm>
        </p:grpSpPr>
        <p:sp>
          <p:nvSpPr>
            <p:cNvPr id="47" name="Rectangle 188">
              <a:extLst>
                <a:ext uri="{FF2B5EF4-FFF2-40B4-BE49-F238E27FC236}">
                  <a16:creationId xmlns:a16="http://schemas.microsoft.com/office/drawing/2014/main" id="{5B3F9E9D-ACF6-4A22-870C-0C30F607A9CC}"/>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8" name="Rectangle 189">
              <a:extLst>
                <a:ext uri="{FF2B5EF4-FFF2-40B4-BE49-F238E27FC236}">
                  <a16:creationId xmlns:a16="http://schemas.microsoft.com/office/drawing/2014/main" id="{7116CF94-F70B-4919-A841-5787D3F6F9DA}"/>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9" name="Rectangle 190">
              <a:extLst>
                <a:ext uri="{FF2B5EF4-FFF2-40B4-BE49-F238E27FC236}">
                  <a16:creationId xmlns:a16="http://schemas.microsoft.com/office/drawing/2014/main" id="{F2F18B1B-9427-4683-834D-98C65E17B924}"/>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50" name="Rectangle 191">
              <a:extLst>
                <a:ext uri="{FF2B5EF4-FFF2-40B4-BE49-F238E27FC236}">
                  <a16:creationId xmlns:a16="http://schemas.microsoft.com/office/drawing/2014/main" id="{C1277067-EB6D-432E-9A7B-5627702A924A}"/>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51" name="Rectangle 192">
              <a:extLst>
                <a:ext uri="{FF2B5EF4-FFF2-40B4-BE49-F238E27FC236}">
                  <a16:creationId xmlns:a16="http://schemas.microsoft.com/office/drawing/2014/main" id="{717C5AF8-86FC-49E3-9772-DB9A675C23F8}"/>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5" name="Rectangle 31">
              <a:extLst>
                <a:ext uri="{FF2B5EF4-FFF2-40B4-BE49-F238E27FC236}">
                  <a16:creationId xmlns:a16="http://schemas.microsoft.com/office/drawing/2014/main" id="{171DA608-F0B0-42E0-AB80-B95EBBF909C6}"/>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6" name="Rectangle 33">
              <a:extLst>
                <a:ext uri="{FF2B5EF4-FFF2-40B4-BE49-F238E27FC236}">
                  <a16:creationId xmlns:a16="http://schemas.microsoft.com/office/drawing/2014/main" id="{DF77855B-084A-4ED0-9ECF-44C4A56916F6}"/>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70" name="Rectangle 192">
              <a:extLst>
                <a:ext uri="{FF2B5EF4-FFF2-40B4-BE49-F238E27FC236}">
                  <a16:creationId xmlns:a16="http://schemas.microsoft.com/office/drawing/2014/main" id="{1115EA0D-81DB-4110-A5E4-04A769148080}"/>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6" name="Group 5">
            <a:extLst>
              <a:ext uri="{FF2B5EF4-FFF2-40B4-BE49-F238E27FC236}">
                <a16:creationId xmlns:a16="http://schemas.microsoft.com/office/drawing/2014/main" id="{4182B176-C014-4DDE-BA89-F435D837208D}"/>
              </a:ext>
            </a:extLst>
          </p:cNvPr>
          <p:cNvGrpSpPr/>
          <p:nvPr userDrawn="1"/>
        </p:nvGrpSpPr>
        <p:grpSpPr>
          <a:xfrm>
            <a:off x="9226522" y="3366188"/>
            <a:ext cx="116654" cy="3491812"/>
            <a:chOff x="12302028" y="3266863"/>
            <a:chExt cx="155539" cy="3491812"/>
          </a:xfrm>
        </p:grpSpPr>
        <p:sp>
          <p:nvSpPr>
            <p:cNvPr id="58" name="Rectangle 174">
              <a:extLst>
                <a:ext uri="{FF2B5EF4-FFF2-40B4-BE49-F238E27FC236}">
                  <a16:creationId xmlns:a16="http://schemas.microsoft.com/office/drawing/2014/main" id="{02A3DA5E-BF8B-4327-88ED-C198DDF73098}"/>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59" name="Rectangle 175">
              <a:extLst>
                <a:ext uri="{FF2B5EF4-FFF2-40B4-BE49-F238E27FC236}">
                  <a16:creationId xmlns:a16="http://schemas.microsoft.com/office/drawing/2014/main" id="{E70035CD-B6EE-4D95-947D-40D429667611}"/>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0" name="Rectangle 176">
              <a:extLst>
                <a:ext uri="{FF2B5EF4-FFF2-40B4-BE49-F238E27FC236}">
                  <a16:creationId xmlns:a16="http://schemas.microsoft.com/office/drawing/2014/main" id="{1B83D00E-7DAF-4134-AC2B-C9F555D8DB9F}"/>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5" name="Rectangle 189">
              <a:extLst>
                <a:ext uri="{FF2B5EF4-FFF2-40B4-BE49-F238E27FC236}">
                  <a16:creationId xmlns:a16="http://schemas.microsoft.com/office/drawing/2014/main" id="{98BCB360-567B-40E8-8A07-0F268CB0D1F0}"/>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6" name="Rectangle 190">
              <a:extLst>
                <a:ext uri="{FF2B5EF4-FFF2-40B4-BE49-F238E27FC236}">
                  <a16:creationId xmlns:a16="http://schemas.microsoft.com/office/drawing/2014/main" id="{8C19107A-B9AF-4064-ADD7-4E0AF90CDB17}"/>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7" name="Rectangle 191">
              <a:extLst>
                <a:ext uri="{FF2B5EF4-FFF2-40B4-BE49-F238E27FC236}">
                  <a16:creationId xmlns:a16="http://schemas.microsoft.com/office/drawing/2014/main" id="{4EEFAC6A-FAB4-40E1-BB60-C07E47577FAF}"/>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1" name="Rectangle 183">
              <a:extLst>
                <a:ext uri="{FF2B5EF4-FFF2-40B4-BE49-F238E27FC236}">
                  <a16:creationId xmlns:a16="http://schemas.microsoft.com/office/drawing/2014/main" id="{29E0140B-F3B1-422C-B490-35D86FB83189}"/>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2" name="Rectangle 173">
              <a:extLst>
                <a:ext uri="{FF2B5EF4-FFF2-40B4-BE49-F238E27FC236}">
                  <a16:creationId xmlns:a16="http://schemas.microsoft.com/office/drawing/2014/main" id="{C7FE3B17-CED1-4A04-9925-C09E87226FD5}"/>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3" name="Rectangle 156">
              <a:extLst>
                <a:ext uri="{FF2B5EF4-FFF2-40B4-BE49-F238E27FC236}">
                  <a16:creationId xmlns:a16="http://schemas.microsoft.com/office/drawing/2014/main" id="{C14440A4-47E3-4F17-AEEF-D7AF17E16B5F}"/>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4" name="Rectangle 157">
              <a:extLst>
                <a:ext uri="{FF2B5EF4-FFF2-40B4-BE49-F238E27FC236}">
                  <a16:creationId xmlns:a16="http://schemas.microsoft.com/office/drawing/2014/main" id="{51A3D31B-793D-41FC-877E-08DEC59C12CC}"/>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5" name="Rectangle 158">
              <a:extLst>
                <a:ext uri="{FF2B5EF4-FFF2-40B4-BE49-F238E27FC236}">
                  <a16:creationId xmlns:a16="http://schemas.microsoft.com/office/drawing/2014/main" id="{74BA2002-B77B-40DC-AD5A-3A4097786E46}"/>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6" name="Rectangle 156">
              <a:extLst>
                <a:ext uri="{FF2B5EF4-FFF2-40B4-BE49-F238E27FC236}">
                  <a16:creationId xmlns:a16="http://schemas.microsoft.com/office/drawing/2014/main" id="{63024D63-CF5F-492F-A967-6AB50DF70668}"/>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7" name="Rectangle 157">
              <a:extLst>
                <a:ext uri="{FF2B5EF4-FFF2-40B4-BE49-F238E27FC236}">
                  <a16:creationId xmlns:a16="http://schemas.microsoft.com/office/drawing/2014/main" id="{4E8D06DB-5923-4828-8ED4-17E98F05E694}"/>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8" name="Rectangle 158">
              <a:extLst>
                <a:ext uri="{FF2B5EF4-FFF2-40B4-BE49-F238E27FC236}">
                  <a16:creationId xmlns:a16="http://schemas.microsoft.com/office/drawing/2014/main" id="{A1BBFF2A-3A14-4CB0-AA93-641A2A7AB0CF}"/>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9" name="Rectangle 174">
              <a:extLst>
                <a:ext uri="{FF2B5EF4-FFF2-40B4-BE49-F238E27FC236}">
                  <a16:creationId xmlns:a16="http://schemas.microsoft.com/office/drawing/2014/main" id="{25A235BF-36DC-42D6-8E5A-5501836347F6}"/>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0" name="Rectangle 175">
              <a:extLst>
                <a:ext uri="{FF2B5EF4-FFF2-40B4-BE49-F238E27FC236}">
                  <a16:creationId xmlns:a16="http://schemas.microsoft.com/office/drawing/2014/main" id="{4A3E8231-E168-42A3-AAB1-7B3F627B4967}"/>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1" name="Rectangle 176">
              <a:extLst>
                <a:ext uri="{FF2B5EF4-FFF2-40B4-BE49-F238E27FC236}">
                  <a16:creationId xmlns:a16="http://schemas.microsoft.com/office/drawing/2014/main" id="{47B84FDA-3E93-4817-8212-B5BF6FF0B352}"/>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2" name="Rectangle 173">
              <a:extLst>
                <a:ext uri="{FF2B5EF4-FFF2-40B4-BE49-F238E27FC236}">
                  <a16:creationId xmlns:a16="http://schemas.microsoft.com/office/drawing/2014/main" id="{8E45768F-D4FA-4ECC-9390-2E4D685D6849}"/>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
        <p:nvSpPr>
          <p:cNvPr id="8" name="TextBox 7">
            <a:extLst>
              <a:ext uri="{FF2B5EF4-FFF2-40B4-BE49-F238E27FC236}">
                <a16:creationId xmlns:a16="http://schemas.microsoft.com/office/drawing/2014/main" id="{5969DFBF-C11C-45C4-BA6F-700C9C0BFEB8}"/>
              </a:ext>
            </a:extLst>
          </p:cNvPr>
          <p:cNvSpPr txBox="1"/>
          <p:nvPr userDrawn="1"/>
        </p:nvSpPr>
        <p:spPr>
          <a:xfrm rot="5400000">
            <a:off x="9000070" y="354988"/>
            <a:ext cx="839974" cy="123111"/>
          </a:xfrm>
          <a:prstGeom prst="rect">
            <a:avLst/>
          </a:prstGeom>
          <a:noFill/>
        </p:spPr>
        <p:txBody>
          <a:bodyPr wrap="none" lIns="0" tIns="0" rIns="0" bIns="0" rtlCol="0">
            <a:spAutoFit/>
          </a:bodyPr>
          <a:lstStyle/>
          <a:p>
            <a:r>
              <a:rPr lang="nb-NO" sz="800" dirty="0">
                <a:solidFill>
                  <a:schemeClr val="bg1">
                    <a:lumMod val="65000"/>
                  </a:schemeClr>
                </a:solidFill>
              </a:rPr>
              <a:t>PRIMARY COLORS</a:t>
            </a:r>
            <a:endParaRPr lang="en-US" sz="800" dirty="0">
              <a:solidFill>
                <a:schemeClr val="bg1">
                  <a:lumMod val="65000"/>
                </a:schemeClr>
              </a:solidFill>
            </a:endParaRPr>
          </a:p>
        </p:txBody>
      </p:sp>
      <p:sp>
        <p:nvSpPr>
          <p:cNvPr id="83" name="TextBox 82">
            <a:extLst>
              <a:ext uri="{FF2B5EF4-FFF2-40B4-BE49-F238E27FC236}">
                <a16:creationId xmlns:a16="http://schemas.microsoft.com/office/drawing/2014/main" id="{A0DA444B-0A3A-425B-9034-DFD39F11BCB9}"/>
              </a:ext>
            </a:extLst>
          </p:cNvPr>
          <p:cNvSpPr txBox="1"/>
          <p:nvPr userDrawn="1"/>
        </p:nvSpPr>
        <p:spPr>
          <a:xfrm rot="5400000">
            <a:off x="8916172" y="2325409"/>
            <a:ext cx="1029128" cy="123111"/>
          </a:xfrm>
          <a:prstGeom prst="rect">
            <a:avLst/>
          </a:prstGeom>
          <a:noFill/>
        </p:spPr>
        <p:txBody>
          <a:bodyPr wrap="none" lIns="0" tIns="0" rIns="0" bIns="0" rtlCol="0">
            <a:spAutoFit/>
          </a:bodyPr>
          <a:lstStyle/>
          <a:p>
            <a:r>
              <a:rPr lang="nb-NO" sz="800" dirty="0">
                <a:solidFill>
                  <a:schemeClr val="bg1">
                    <a:lumMod val="65000"/>
                  </a:schemeClr>
                </a:solidFill>
              </a:rPr>
              <a:t>SECONDARY COLORS</a:t>
            </a:r>
            <a:endParaRPr lang="en-US" sz="800" dirty="0">
              <a:solidFill>
                <a:schemeClr val="bg1">
                  <a:lumMod val="65000"/>
                </a:schemeClr>
              </a:solidFill>
            </a:endParaRPr>
          </a:p>
        </p:txBody>
      </p:sp>
      <p:sp>
        <p:nvSpPr>
          <p:cNvPr id="84" name="TextBox 83">
            <a:extLst>
              <a:ext uri="{FF2B5EF4-FFF2-40B4-BE49-F238E27FC236}">
                <a16:creationId xmlns:a16="http://schemas.microsoft.com/office/drawing/2014/main" id="{E0AA9476-BF42-454F-9B71-C1ACBA1FDAC5}"/>
              </a:ext>
            </a:extLst>
          </p:cNvPr>
          <p:cNvSpPr txBox="1"/>
          <p:nvPr userDrawn="1"/>
        </p:nvSpPr>
        <p:spPr>
          <a:xfrm rot="5400000">
            <a:off x="8568320" y="4164645"/>
            <a:ext cx="1724831" cy="123111"/>
          </a:xfrm>
          <a:prstGeom prst="rect">
            <a:avLst/>
          </a:prstGeom>
          <a:noFill/>
        </p:spPr>
        <p:txBody>
          <a:bodyPr wrap="none" lIns="0" tIns="0" rIns="0" bIns="0" rtlCol="0">
            <a:spAutoFit/>
          </a:bodyPr>
          <a:lstStyle/>
          <a:p>
            <a:r>
              <a:rPr lang="nb-NO" sz="800" dirty="0">
                <a:solidFill>
                  <a:schemeClr val="bg1">
                    <a:lumMod val="65000"/>
                  </a:schemeClr>
                </a:solidFill>
              </a:rPr>
              <a:t>CHARTS AND INFOGRAPHIC COLORS</a:t>
            </a:r>
            <a:endParaRPr lang="en-US" sz="800" dirty="0">
              <a:solidFill>
                <a:schemeClr val="bg1">
                  <a:lumMod val="65000"/>
                </a:schemeClr>
              </a:solidFill>
            </a:endParaRPr>
          </a:p>
        </p:txBody>
      </p:sp>
      <p:pic>
        <p:nvPicPr>
          <p:cNvPr id="53" name="Graphic 52">
            <a:extLst>
              <a:ext uri="{FF2B5EF4-FFF2-40B4-BE49-F238E27FC236}">
                <a16:creationId xmlns:a16="http://schemas.microsoft.com/office/drawing/2014/main" id="{08BF3E39-2C38-474C-920D-4207B62550B8}"/>
              </a:ext>
            </a:extLst>
          </p:cNvPr>
          <p:cNvPicPr>
            <a:picLocks noChangeAspect="1"/>
          </p:cNvPicPr>
          <p:nvPr userDrawn="1"/>
        </p:nvPicPr>
        <p:blipFill>
          <a:blip r:embed="rId25">
            <a:extLst>
              <a:ext uri="{96DAC541-7B7A-43D3-8B79-37D633B846F1}">
                <asvg:svgBlip xmlns:asvg="http://schemas.microsoft.com/office/drawing/2016/SVG/main" r:embed="rId26"/>
              </a:ext>
            </a:extLst>
          </a:blip>
          <a:stretch>
            <a:fillRect/>
          </a:stretch>
        </p:blipFill>
        <p:spPr>
          <a:xfrm>
            <a:off x="7822664" y="175145"/>
            <a:ext cx="808986" cy="427693"/>
          </a:xfrm>
          <a:prstGeom prst="rect">
            <a:avLst/>
          </a:prstGeom>
        </p:spPr>
      </p:pic>
    </p:spTree>
    <p:extLst>
      <p:ext uri="{BB962C8B-B14F-4D97-AF65-F5344CB8AC3E}">
        <p14:creationId xmlns:p14="http://schemas.microsoft.com/office/powerpoint/2010/main" val="1161360054"/>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3" r:id="rId3"/>
    <p:sldLayoutId id="2147483664" r:id="rId4"/>
    <p:sldLayoutId id="2147483666" r:id="rId5"/>
    <p:sldLayoutId id="2147483667" r:id="rId6"/>
    <p:sldLayoutId id="2147483660" r:id="rId7"/>
    <p:sldLayoutId id="2147483661" r:id="rId8"/>
    <p:sldLayoutId id="2147483662" r:id="rId9"/>
    <p:sldLayoutId id="2147483650" r:id="rId10"/>
    <p:sldLayoutId id="2147483652" r:id="rId11"/>
    <p:sldLayoutId id="2147483668" r:id="rId12"/>
    <p:sldLayoutId id="2147483673" r:id="rId13"/>
    <p:sldLayoutId id="2147483656" r:id="rId14"/>
    <p:sldLayoutId id="2147483657" r:id="rId15"/>
    <p:sldLayoutId id="2147483672" r:id="rId16"/>
    <p:sldLayoutId id="2147483669" r:id="rId17"/>
    <p:sldLayoutId id="2147483654" r:id="rId18"/>
    <p:sldLayoutId id="2147483655" r:id="rId19"/>
    <p:sldLayoutId id="2147483674" r:id="rId20"/>
    <p:sldLayoutId id="2147483676" r:id="rId21"/>
    <p:sldLayoutId id="2147483677" r:id="rId22"/>
    <p:sldLayoutId id="2147483678" r:id="rId23"/>
  </p:sldLayoutIdLst>
  <p:hf sldNum="0" hdr="0" ftr="0" dt="0"/>
  <p:txStyles>
    <p:titleStyle>
      <a:lvl1pPr algn="l" defTabSz="914400" rtl="0" eaLnBrk="1" latinLnBrk="0" hangingPunct="1">
        <a:lnSpc>
          <a:spcPct val="100000"/>
        </a:lnSpc>
        <a:spcBef>
          <a:spcPct val="0"/>
        </a:spcBef>
        <a:buNone/>
        <a:defRPr sz="2400" kern="1200">
          <a:solidFill>
            <a:schemeClr val="tx1"/>
          </a:solidFill>
          <a:latin typeface="+mj-lt"/>
          <a:ea typeface="+mj-ea"/>
          <a:cs typeface="+mj-cs"/>
        </a:defRPr>
      </a:lvl1pPr>
    </p:titleStyle>
    <p:bodyStyle>
      <a:lvl1pPr marL="2286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1pPr>
      <a:lvl2pPr marL="6858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2pPr>
      <a:lvl3pPr marL="1143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3pPr>
      <a:lvl4pPr marL="16002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4pPr>
      <a:lvl5pPr marL="20574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9" userDrawn="1">
          <p15:clr>
            <a:srgbClr val="F26B43"/>
          </p15:clr>
        </p15:guide>
        <p15:guide id="2" pos="5432" userDrawn="1">
          <p15:clr>
            <a:srgbClr val="F26B43"/>
          </p15:clr>
        </p15:guide>
        <p15:guide id="3" orient="horz" pos="4127" userDrawn="1">
          <p15:clr>
            <a:srgbClr val="F26B43"/>
          </p15:clr>
        </p15:guide>
        <p15:guide id="4" orient="horz" pos="504" userDrawn="1">
          <p15:clr>
            <a:srgbClr val="F26B43"/>
          </p15:clr>
        </p15:guide>
        <p15:guide id="5" orient="horz" pos="822" userDrawn="1">
          <p15:clr>
            <a:srgbClr val="F26B43"/>
          </p15:clr>
        </p15:guide>
        <p15:guide id="6" orient="horz" pos="867" userDrawn="1">
          <p15:clr>
            <a:srgbClr val="F26B43"/>
          </p15:clr>
        </p15:guide>
        <p15:guide id="7" orient="horz" pos="1230" userDrawn="1">
          <p15:clr>
            <a:srgbClr val="F26B43"/>
          </p15:clr>
        </p15:guide>
        <p15:guide id="8" orient="horz" pos="1275" userDrawn="1">
          <p15:clr>
            <a:srgbClr val="F26B43"/>
          </p15:clr>
        </p15:guide>
        <p15:guide id="9" orient="horz" pos="1616" userDrawn="1">
          <p15:clr>
            <a:srgbClr val="F26B43"/>
          </p15:clr>
        </p15:guide>
        <p15:guide id="10" orient="horz" pos="1661" userDrawn="1">
          <p15:clr>
            <a:srgbClr val="F26B43"/>
          </p15:clr>
        </p15:guide>
        <p15:guide id="11" orient="horz" pos="2001" userDrawn="1">
          <p15:clr>
            <a:srgbClr val="F26B43"/>
          </p15:clr>
        </p15:guide>
        <p15:guide id="12" orient="horz" pos="2387" userDrawn="1">
          <p15:clr>
            <a:srgbClr val="F26B43"/>
          </p15:clr>
        </p15:guide>
        <p15:guide id="13" orient="horz" pos="2047" userDrawn="1">
          <p15:clr>
            <a:srgbClr val="F26B43"/>
          </p15:clr>
        </p15:guide>
        <p15:guide id="14" orient="horz" pos="2432" userDrawn="1">
          <p15:clr>
            <a:srgbClr val="F26B43"/>
          </p15:clr>
        </p15:guide>
        <p15:guide id="15" orient="horz" pos="2818" userDrawn="1">
          <p15:clr>
            <a:srgbClr val="F26B43"/>
          </p15:clr>
        </p15:guide>
        <p15:guide id="16" orient="horz" pos="2772" userDrawn="1">
          <p15:clr>
            <a:srgbClr val="F26B43"/>
          </p15:clr>
        </p15:guide>
        <p15:guide id="17" orient="horz" pos="3158" userDrawn="1">
          <p15:clr>
            <a:srgbClr val="F26B43"/>
          </p15:clr>
        </p15:guide>
        <p15:guide id="18" orient="horz" pos="3203" userDrawn="1">
          <p15:clr>
            <a:srgbClr val="F26B43"/>
          </p15:clr>
        </p15:guide>
        <p15:guide id="19" orient="horz" pos="3543" userDrawn="1">
          <p15:clr>
            <a:srgbClr val="F26B43"/>
          </p15:clr>
        </p15:guide>
        <p15:guide id="20" orient="horz" pos="3589" userDrawn="1">
          <p15:clr>
            <a:srgbClr val="F26B43"/>
          </p15:clr>
        </p15:guide>
        <p15:guide id="21" orient="horz" pos="3929" userDrawn="1">
          <p15:clr>
            <a:srgbClr val="F26B43"/>
          </p15:clr>
        </p15:guide>
        <p15:guide id="22" pos="5040" userDrawn="1">
          <p15:clr>
            <a:srgbClr val="F26B43"/>
          </p15:clr>
        </p15:guide>
        <p15:guide id="23" pos="5003" userDrawn="1">
          <p15:clr>
            <a:srgbClr val="F26B43"/>
          </p15:clr>
        </p15:guide>
        <p15:guide id="24" pos="4608" userDrawn="1">
          <p15:clr>
            <a:srgbClr val="F26B43"/>
          </p15:clr>
        </p15:guide>
        <p15:guide id="25" pos="4575" userDrawn="1">
          <p15:clr>
            <a:srgbClr val="F26B43"/>
          </p15:clr>
        </p15:guide>
        <p15:guide id="26" pos="4181" userDrawn="1">
          <p15:clr>
            <a:srgbClr val="F26B43"/>
          </p15:clr>
        </p15:guide>
        <p15:guide id="27" pos="4146" userDrawn="1">
          <p15:clr>
            <a:srgbClr val="F26B43"/>
          </p15:clr>
        </p15:guide>
        <p15:guide id="28" pos="3753" userDrawn="1">
          <p15:clr>
            <a:srgbClr val="F26B43"/>
          </p15:clr>
        </p15:guide>
        <p15:guide id="29" pos="3719" userDrawn="1">
          <p15:clr>
            <a:srgbClr val="F26B43"/>
          </p15:clr>
        </p15:guide>
        <p15:guide id="30" pos="3325" userDrawn="1">
          <p15:clr>
            <a:srgbClr val="F26B43"/>
          </p15:clr>
        </p15:guide>
        <p15:guide id="31" pos="3291" userDrawn="1">
          <p15:clr>
            <a:srgbClr val="F26B43"/>
          </p15:clr>
        </p15:guide>
        <p15:guide id="32" pos="2897" userDrawn="1">
          <p15:clr>
            <a:srgbClr val="F26B43"/>
          </p15:clr>
        </p15:guide>
        <p15:guide id="33" pos="2863" userDrawn="1">
          <p15:clr>
            <a:srgbClr val="F26B43"/>
          </p15:clr>
        </p15:guide>
        <p15:guide id="34" pos="2469" userDrawn="1">
          <p15:clr>
            <a:srgbClr val="F26B43"/>
          </p15:clr>
        </p15:guide>
        <p15:guide id="35" pos="2435" userDrawn="1">
          <p15:clr>
            <a:srgbClr val="F26B43"/>
          </p15:clr>
        </p15:guide>
        <p15:guide id="36" pos="2042" userDrawn="1">
          <p15:clr>
            <a:srgbClr val="F26B43"/>
          </p15:clr>
        </p15:guide>
        <p15:guide id="37" pos="2007" userDrawn="1">
          <p15:clr>
            <a:srgbClr val="F26B43"/>
          </p15:clr>
        </p15:guide>
        <p15:guide id="38" pos="1613" userDrawn="1">
          <p15:clr>
            <a:srgbClr val="F26B43"/>
          </p15:clr>
        </p15:guide>
        <p15:guide id="39" pos="1579" userDrawn="1">
          <p15:clr>
            <a:srgbClr val="F26B43"/>
          </p15:clr>
        </p15:guide>
        <p15:guide id="40" pos="1184" userDrawn="1">
          <p15:clr>
            <a:srgbClr val="F26B43"/>
          </p15:clr>
        </p15:guide>
        <p15:guide id="41" pos="1151" userDrawn="1">
          <p15:clr>
            <a:srgbClr val="F26B43"/>
          </p15:clr>
        </p15:guide>
        <p15:guide id="42" pos="757" userDrawn="1">
          <p15:clr>
            <a:srgbClr val="F26B43"/>
          </p15:clr>
        </p15:guide>
        <p15:guide id="43" pos="72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E90BF16-7070-4A95-9AEF-55DBC958E75E}"/>
              </a:ext>
            </a:extLst>
          </p:cNvPr>
          <p:cNvSpPr txBox="1">
            <a:spLocks/>
          </p:cNvSpPr>
          <p:nvPr userDrawn="1"/>
        </p:nvSpPr>
        <p:spPr>
          <a:xfrm>
            <a:off x="521494" y="811228"/>
            <a:ext cx="8101013" cy="1145313"/>
          </a:xfrm>
          <a:prstGeom prst="rect">
            <a:avLst/>
          </a:prstGeom>
        </p:spPr>
        <p:txBody>
          <a:bodyPr vert="horz" lIns="0" tIns="252000" rIns="0" bIns="144000" rtlCol="0" anchor="t">
            <a:noAutofit/>
          </a:bodyPr>
          <a:lstStyle>
            <a:lvl1pPr algn="l" defTabSz="914400" rtl="0" eaLnBrk="1" latinLnBrk="0" hangingPunct="1">
              <a:lnSpc>
                <a:spcPct val="100000"/>
              </a:lnSpc>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2400" b="0" i="0" u="none" strike="noStrike" kern="1200" cap="none" spc="0" normalizeH="0" baseline="0" noProof="0" dirty="0" err="1">
                <a:ln>
                  <a:noFill/>
                </a:ln>
                <a:solidFill>
                  <a:srgbClr val="000000"/>
                </a:solidFill>
                <a:effectLst/>
                <a:uLnTx/>
                <a:uFillTx/>
                <a:latin typeface="+mj-lt"/>
                <a:ea typeface="+mj-ea"/>
                <a:cs typeface="+mj-cs"/>
              </a:rPr>
              <a:t>Communication</a:t>
            </a:r>
            <a:r>
              <a:rPr kumimoji="0" lang="nb-NO" sz="2400" b="0" i="0" u="none" strike="noStrike" kern="1200" cap="none" spc="0" normalizeH="0" baseline="0" noProof="0" dirty="0">
                <a:ln>
                  <a:noFill/>
                </a:ln>
                <a:solidFill>
                  <a:srgbClr val="000000"/>
                </a:solidFill>
                <a:effectLst/>
                <a:uLnTx/>
                <a:uFillTx/>
                <a:latin typeface="+mj-lt"/>
                <a:ea typeface="+mj-ea"/>
                <a:cs typeface="+mj-cs"/>
              </a:rPr>
              <a:t> t</a:t>
            </a:r>
            <a:r>
              <a:rPr kumimoji="0" lang="en-US" sz="2400" b="0" i="0" u="none" strike="noStrike" kern="1200" cap="none" spc="0" normalizeH="0" baseline="0" noProof="0" dirty="0" err="1">
                <a:ln>
                  <a:noFill/>
                </a:ln>
                <a:solidFill>
                  <a:srgbClr val="000000"/>
                </a:solidFill>
                <a:effectLst/>
                <a:uLnTx/>
                <a:uFillTx/>
                <a:latin typeface="+mj-lt"/>
                <a:ea typeface="+mj-ea"/>
                <a:cs typeface="+mj-cs"/>
              </a:rPr>
              <a:t>ool</a:t>
            </a:r>
            <a:r>
              <a:rPr kumimoji="0" lang="en-US" sz="2400" b="0" i="0" u="none" strike="noStrike" kern="1200" cap="none" spc="0" normalizeH="0" baseline="0" noProof="0" dirty="0">
                <a:ln>
                  <a:noFill/>
                </a:ln>
                <a:solidFill>
                  <a:srgbClr val="000000"/>
                </a:solidFill>
                <a:effectLst/>
                <a:uLnTx/>
                <a:uFillTx/>
                <a:latin typeface="+mj-lt"/>
                <a:ea typeface="+mj-ea"/>
                <a:cs typeface="+mj-cs"/>
              </a:rPr>
              <a:t>-box</a:t>
            </a:r>
            <a:endParaRPr kumimoji="0" lang="en-GB" sz="2400" b="0" i="0" u="none" strike="noStrike" kern="1200" cap="none" spc="0" normalizeH="0" baseline="0" noProof="0" dirty="0">
              <a:ln>
                <a:noFill/>
              </a:ln>
              <a:solidFill>
                <a:srgbClr val="000000"/>
              </a:solidFill>
              <a:effectLst/>
              <a:uLnTx/>
              <a:uFillTx/>
              <a:latin typeface="+mj-lt"/>
              <a:ea typeface="+mj-ea"/>
              <a:cs typeface="+mj-cs"/>
            </a:endParaRPr>
          </a:p>
        </p:txBody>
      </p:sp>
      <p:sp>
        <p:nvSpPr>
          <p:cNvPr id="9" name="TextBox 8">
            <a:extLst>
              <a:ext uri="{FF2B5EF4-FFF2-40B4-BE49-F238E27FC236}">
                <a16:creationId xmlns:a16="http://schemas.microsoft.com/office/drawing/2014/main" id="{B372C405-F956-4F94-95E2-A22E0C6C22EA}"/>
              </a:ext>
            </a:extLst>
          </p:cNvPr>
          <p:cNvSpPr txBox="1"/>
          <p:nvPr userDrawn="1"/>
        </p:nvSpPr>
        <p:spPr>
          <a:xfrm>
            <a:off x="500223" y="1609946"/>
            <a:ext cx="2583180" cy="2523768"/>
          </a:xfrm>
          <a:prstGeom prst="rect">
            <a:avLst/>
          </a:prstGeom>
          <a:noFill/>
        </p:spPr>
        <p:txBody>
          <a:bodyPr wrap="square" rtlCol="0">
            <a:spAutoFit/>
          </a:bodyPr>
          <a:lstStyle/>
          <a:p>
            <a:r>
              <a:rPr lang="nb-NO" sz="1400" u="sng" dirty="0">
                <a:latin typeface="Equinor Medium" panose="020B0603050302040203" pitchFamily="34" charset="0"/>
              </a:rPr>
              <a:t>Font </a:t>
            </a:r>
            <a:r>
              <a:rPr lang="nb-NO" sz="1400" u="sng" dirty="0" err="1">
                <a:latin typeface="Equinor Medium" panose="020B0603050302040203" pitchFamily="34" charset="0"/>
              </a:rPr>
              <a:t>faces</a:t>
            </a:r>
            <a:r>
              <a:rPr lang="nb-NO" sz="1400" u="sng" dirty="0">
                <a:latin typeface="Equinor Medium" panose="020B0603050302040203" pitchFamily="34" charset="0"/>
              </a:rPr>
              <a:t>:</a:t>
            </a:r>
            <a:br>
              <a:rPr lang="nb-NO" sz="1400" u="sng" dirty="0">
                <a:latin typeface="Equinor Medium" panose="020B0603050302040203" pitchFamily="34" charset="0"/>
              </a:rPr>
            </a:br>
            <a:endParaRPr lang="nb-NO" sz="1400" u="sng" dirty="0">
              <a:latin typeface="Equinor Medium" panose="020B0603050302040203" pitchFamily="34" charset="0"/>
            </a:endParaRPr>
          </a:p>
          <a:p>
            <a:r>
              <a:rPr lang="nb-NO" sz="1400" dirty="0" err="1">
                <a:latin typeface="Equinor Light" panose="020B0303050302040203" pitchFamily="34" charset="0"/>
              </a:rPr>
              <a:t>Equinor</a:t>
            </a:r>
            <a:r>
              <a:rPr lang="nb-NO" sz="1400" dirty="0">
                <a:latin typeface="Equinor Light" panose="020B0303050302040203" pitchFamily="34" charset="0"/>
              </a:rPr>
              <a:t> </a:t>
            </a:r>
            <a:r>
              <a:rPr lang="nb-NO" sz="1400" dirty="0" err="1">
                <a:latin typeface="Equinor Light" panose="020B0303050302040203" pitchFamily="34" charset="0"/>
              </a:rPr>
              <a:t>Light</a:t>
            </a:r>
            <a:endParaRPr lang="nb-NO" sz="1400" dirty="0">
              <a:latin typeface="Equinor Light" panose="020B0303050302040203" pitchFamily="34" charset="0"/>
            </a:endParaRPr>
          </a:p>
          <a:p>
            <a:r>
              <a:rPr lang="nb-NO" sz="1400" i="1" dirty="0" err="1">
                <a:latin typeface="Equinor Light" panose="020B0303050302040203" pitchFamily="34" charset="0"/>
              </a:rPr>
              <a:t>Equinor</a:t>
            </a:r>
            <a:r>
              <a:rPr lang="nb-NO" sz="1400" i="1" dirty="0">
                <a:latin typeface="Equinor Light" panose="020B0303050302040203" pitchFamily="34" charset="0"/>
              </a:rPr>
              <a:t> </a:t>
            </a:r>
            <a:r>
              <a:rPr lang="nb-NO" sz="1400" i="1" dirty="0" err="1">
                <a:latin typeface="Equinor Light" panose="020B0303050302040203" pitchFamily="34" charset="0"/>
              </a:rPr>
              <a:t>Light</a:t>
            </a:r>
            <a:r>
              <a:rPr lang="nb-NO" sz="1400" i="1" dirty="0">
                <a:latin typeface="Equinor Light" panose="020B0303050302040203" pitchFamily="34" charset="0"/>
              </a:rPr>
              <a:t> </a:t>
            </a:r>
            <a:r>
              <a:rPr lang="nb-NO" sz="1400" i="1" dirty="0" err="1">
                <a:latin typeface="Equinor Light" panose="020B0303050302040203" pitchFamily="34" charset="0"/>
              </a:rPr>
              <a:t>Italic</a:t>
            </a:r>
            <a:endParaRPr lang="nb-NO" sz="1400" i="1" dirty="0">
              <a:latin typeface="Equinor Light" panose="020B0303050302040203" pitchFamily="34" charset="0"/>
            </a:endParaRPr>
          </a:p>
          <a:p>
            <a:r>
              <a:rPr lang="nb-NO" sz="1400" dirty="0" err="1">
                <a:latin typeface="Equinor" panose="020B0503050302040203" pitchFamily="34" charset="0"/>
              </a:rPr>
              <a:t>Equinor</a:t>
            </a:r>
            <a:r>
              <a:rPr lang="nb-NO" sz="1400" dirty="0">
                <a:latin typeface="Equinor Medium" panose="020B0603050302040203" pitchFamily="34" charset="0"/>
              </a:rPr>
              <a:t> </a:t>
            </a:r>
          </a:p>
          <a:p>
            <a:r>
              <a:rPr lang="nb-NO" sz="1400" i="1" dirty="0" err="1">
                <a:latin typeface="Equinor" panose="020B0503050302040203" pitchFamily="34" charset="0"/>
              </a:rPr>
              <a:t>Equinor</a:t>
            </a:r>
            <a:r>
              <a:rPr lang="nb-NO" sz="1400" i="1" dirty="0">
                <a:latin typeface="Equinor" panose="020B0503050302040203" pitchFamily="34" charset="0"/>
              </a:rPr>
              <a:t> </a:t>
            </a:r>
            <a:r>
              <a:rPr lang="nb-NO" sz="1400" i="1" dirty="0" err="1">
                <a:latin typeface="Equinor" panose="020B0503050302040203" pitchFamily="34" charset="0"/>
              </a:rPr>
              <a:t>Italic</a:t>
            </a:r>
            <a:endParaRPr lang="nb-NO" sz="1400" i="1" dirty="0">
              <a:latin typeface="Equinor" panose="020B0503050302040203" pitchFamily="34" charset="0"/>
            </a:endParaRPr>
          </a:p>
          <a:p>
            <a:r>
              <a:rPr lang="nb-NO" sz="1400" dirty="0" err="1">
                <a:latin typeface="Equinor Medium" panose="020B0603050302040203" pitchFamily="34" charset="0"/>
              </a:rPr>
              <a:t>Equinor</a:t>
            </a:r>
            <a:r>
              <a:rPr lang="nb-NO" sz="1400" dirty="0">
                <a:latin typeface="Equinor Medium" panose="020B0603050302040203" pitchFamily="34" charset="0"/>
              </a:rPr>
              <a:t> Medium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400" i="1" dirty="0" err="1">
                <a:latin typeface="Equinor Medium" panose="020B0603050302040203" pitchFamily="34" charset="0"/>
              </a:rPr>
              <a:t>Equinor</a:t>
            </a:r>
            <a:r>
              <a:rPr lang="nb-NO" sz="1400" i="1" dirty="0">
                <a:latin typeface="Equinor Medium" panose="020B0603050302040203" pitchFamily="34" charset="0"/>
              </a:rPr>
              <a:t> Medium </a:t>
            </a:r>
            <a:r>
              <a:rPr lang="nb-NO" sz="1400" i="1" dirty="0" err="1">
                <a:latin typeface="Equinor Medium" panose="020B0603050302040203" pitchFamily="34" charset="0"/>
              </a:rPr>
              <a:t>Italic</a:t>
            </a:r>
            <a:endParaRPr lang="nb-NO" sz="1400" i="1" dirty="0">
              <a:latin typeface="Equinor Medium" panose="020B060305030204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400" b="1" dirty="0" err="1">
                <a:latin typeface="Equinor" panose="020B0503050302040203" pitchFamily="34" charset="0"/>
              </a:rPr>
              <a:t>Equinor</a:t>
            </a:r>
            <a:r>
              <a:rPr lang="nb-NO" sz="1400" b="1" dirty="0">
                <a:latin typeface="Equinor" panose="020B0503050302040203" pitchFamily="34" charset="0"/>
              </a:rPr>
              <a:t> Bold</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400" b="1" i="1" dirty="0" err="1">
                <a:latin typeface="Equinor" panose="020B0503050302040203" pitchFamily="34" charset="0"/>
              </a:rPr>
              <a:t>Equinor</a:t>
            </a:r>
            <a:r>
              <a:rPr lang="nb-NO" sz="1400" b="1" i="1" dirty="0">
                <a:latin typeface="Equinor" panose="020B0503050302040203" pitchFamily="34" charset="0"/>
              </a:rPr>
              <a:t> Bold </a:t>
            </a:r>
            <a:r>
              <a:rPr lang="nb-NO" sz="1400" b="1" i="1" dirty="0" err="1">
                <a:latin typeface="Equinor" panose="020B0503050302040203" pitchFamily="34" charset="0"/>
              </a:rPr>
              <a:t>Italic</a:t>
            </a:r>
            <a:endParaRPr lang="nb-NO" sz="1400" b="1" i="1" dirty="0">
              <a:latin typeface="Equinor" panose="020B0503050302040203" pitchFamily="34" charset="0"/>
            </a:endParaRPr>
          </a:p>
          <a:p>
            <a:endParaRPr lang="en-US" sz="1800" dirty="0">
              <a:latin typeface="Equinor Medium" panose="020B0603050302040203" pitchFamily="34" charset="0"/>
            </a:endParaRPr>
          </a:p>
        </p:txBody>
      </p:sp>
      <p:grpSp>
        <p:nvGrpSpPr>
          <p:cNvPr id="28" name="Group 27">
            <a:extLst>
              <a:ext uri="{FF2B5EF4-FFF2-40B4-BE49-F238E27FC236}">
                <a16:creationId xmlns:a16="http://schemas.microsoft.com/office/drawing/2014/main" id="{6E871A84-19A0-4D1E-BC15-ED08483A3D9C}"/>
              </a:ext>
            </a:extLst>
          </p:cNvPr>
          <p:cNvGrpSpPr/>
          <p:nvPr userDrawn="1"/>
        </p:nvGrpSpPr>
        <p:grpSpPr>
          <a:xfrm rot="16200000">
            <a:off x="3964498" y="4294887"/>
            <a:ext cx="155539" cy="2618859"/>
            <a:chOff x="12302028" y="3266863"/>
            <a:chExt cx="155539" cy="3491812"/>
          </a:xfrm>
        </p:grpSpPr>
        <p:sp>
          <p:nvSpPr>
            <p:cNvPr id="29" name="Rectangle 174">
              <a:extLst>
                <a:ext uri="{FF2B5EF4-FFF2-40B4-BE49-F238E27FC236}">
                  <a16:creationId xmlns:a16="http://schemas.microsoft.com/office/drawing/2014/main" id="{A6469B5F-4243-40A6-B790-990F0B700922}"/>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0" name="Rectangle 175">
              <a:extLst>
                <a:ext uri="{FF2B5EF4-FFF2-40B4-BE49-F238E27FC236}">
                  <a16:creationId xmlns:a16="http://schemas.microsoft.com/office/drawing/2014/main" id="{600BBC0C-BBF9-4EE3-928D-C9823B9F2D7B}"/>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1" name="Rectangle 176">
              <a:extLst>
                <a:ext uri="{FF2B5EF4-FFF2-40B4-BE49-F238E27FC236}">
                  <a16:creationId xmlns:a16="http://schemas.microsoft.com/office/drawing/2014/main" id="{AC68E2CA-89F0-4BC3-9D6E-336A804F0869}"/>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2" name="Rectangle 189">
              <a:extLst>
                <a:ext uri="{FF2B5EF4-FFF2-40B4-BE49-F238E27FC236}">
                  <a16:creationId xmlns:a16="http://schemas.microsoft.com/office/drawing/2014/main" id="{E02A70F8-9D1F-487E-856D-F1FB99780EB4}"/>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3" name="Rectangle 190">
              <a:extLst>
                <a:ext uri="{FF2B5EF4-FFF2-40B4-BE49-F238E27FC236}">
                  <a16:creationId xmlns:a16="http://schemas.microsoft.com/office/drawing/2014/main" id="{9A8CB52E-02BF-474B-BC66-1C1781AECB86}"/>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4" name="Rectangle 191">
              <a:extLst>
                <a:ext uri="{FF2B5EF4-FFF2-40B4-BE49-F238E27FC236}">
                  <a16:creationId xmlns:a16="http://schemas.microsoft.com/office/drawing/2014/main" id="{8D82A21A-FC2A-4320-BCBC-78ED385C486D}"/>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5" name="Rectangle 183">
              <a:extLst>
                <a:ext uri="{FF2B5EF4-FFF2-40B4-BE49-F238E27FC236}">
                  <a16:creationId xmlns:a16="http://schemas.microsoft.com/office/drawing/2014/main" id="{70F6F0D5-E83D-4CFD-885F-C7482095362F}"/>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6" name="Rectangle 173">
              <a:extLst>
                <a:ext uri="{FF2B5EF4-FFF2-40B4-BE49-F238E27FC236}">
                  <a16:creationId xmlns:a16="http://schemas.microsoft.com/office/drawing/2014/main" id="{39B7CEC3-F6A5-4240-8C5C-10FBBF13F532}"/>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7" name="Rectangle 156">
              <a:extLst>
                <a:ext uri="{FF2B5EF4-FFF2-40B4-BE49-F238E27FC236}">
                  <a16:creationId xmlns:a16="http://schemas.microsoft.com/office/drawing/2014/main" id="{8E7FBAAD-8890-468C-A8FD-6B9BED67FE4E}"/>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8" name="Rectangle 157">
              <a:extLst>
                <a:ext uri="{FF2B5EF4-FFF2-40B4-BE49-F238E27FC236}">
                  <a16:creationId xmlns:a16="http://schemas.microsoft.com/office/drawing/2014/main" id="{7B72734F-BDCF-47BE-AABE-473B29601546}"/>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9" name="Rectangle 158">
              <a:extLst>
                <a:ext uri="{FF2B5EF4-FFF2-40B4-BE49-F238E27FC236}">
                  <a16:creationId xmlns:a16="http://schemas.microsoft.com/office/drawing/2014/main" id="{01F224CA-86A3-44F8-B75A-B947B2A54F2A}"/>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0" name="Rectangle 156">
              <a:extLst>
                <a:ext uri="{FF2B5EF4-FFF2-40B4-BE49-F238E27FC236}">
                  <a16:creationId xmlns:a16="http://schemas.microsoft.com/office/drawing/2014/main" id="{9905F69B-B78B-4A18-A906-D8EE9CAA2507}"/>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1" name="Rectangle 157">
              <a:extLst>
                <a:ext uri="{FF2B5EF4-FFF2-40B4-BE49-F238E27FC236}">
                  <a16:creationId xmlns:a16="http://schemas.microsoft.com/office/drawing/2014/main" id="{AA8DBFA5-31AA-4EF6-8037-2C36B3715949}"/>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2" name="Rectangle 158">
              <a:extLst>
                <a:ext uri="{FF2B5EF4-FFF2-40B4-BE49-F238E27FC236}">
                  <a16:creationId xmlns:a16="http://schemas.microsoft.com/office/drawing/2014/main" id="{675CE97D-1218-4E59-9398-3EA850E15871}"/>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3" name="Rectangle 174">
              <a:extLst>
                <a:ext uri="{FF2B5EF4-FFF2-40B4-BE49-F238E27FC236}">
                  <a16:creationId xmlns:a16="http://schemas.microsoft.com/office/drawing/2014/main" id="{75E88C9B-D637-42F4-9FB1-C45212B56901}"/>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4" name="Rectangle 175">
              <a:extLst>
                <a:ext uri="{FF2B5EF4-FFF2-40B4-BE49-F238E27FC236}">
                  <a16:creationId xmlns:a16="http://schemas.microsoft.com/office/drawing/2014/main" id="{819952C0-9780-45D8-ABC4-25A4558E2675}"/>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5" name="Rectangle 176">
              <a:extLst>
                <a:ext uri="{FF2B5EF4-FFF2-40B4-BE49-F238E27FC236}">
                  <a16:creationId xmlns:a16="http://schemas.microsoft.com/office/drawing/2014/main" id="{A4645481-7B55-4021-A1B1-5D2DF5873830}"/>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6" name="Rectangle 173">
              <a:extLst>
                <a:ext uri="{FF2B5EF4-FFF2-40B4-BE49-F238E27FC236}">
                  <a16:creationId xmlns:a16="http://schemas.microsoft.com/office/drawing/2014/main" id="{FE7694C8-5630-4885-B954-1E89C1C1AF72}"/>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77" name="Group 76">
            <a:extLst>
              <a:ext uri="{FF2B5EF4-FFF2-40B4-BE49-F238E27FC236}">
                <a16:creationId xmlns:a16="http://schemas.microsoft.com/office/drawing/2014/main" id="{996E59B1-2D41-426D-8587-E54D85D99797}"/>
              </a:ext>
            </a:extLst>
          </p:cNvPr>
          <p:cNvGrpSpPr/>
          <p:nvPr userDrawn="1"/>
        </p:nvGrpSpPr>
        <p:grpSpPr>
          <a:xfrm>
            <a:off x="2712762" y="2165025"/>
            <a:ext cx="2667277" cy="407815"/>
            <a:chOff x="4357445" y="2779972"/>
            <a:chExt cx="3556369" cy="407815"/>
          </a:xfrm>
        </p:grpSpPr>
        <p:sp>
          <p:nvSpPr>
            <p:cNvPr id="11" name="Rectangle 10">
              <a:extLst>
                <a:ext uri="{FF2B5EF4-FFF2-40B4-BE49-F238E27FC236}">
                  <a16:creationId xmlns:a16="http://schemas.microsoft.com/office/drawing/2014/main" id="{F04705C9-8233-4EFA-BFE5-4958D3DD768C}"/>
                </a:ext>
              </a:extLst>
            </p:cNvPr>
            <p:cNvSpPr/>
            <p:nvPr userDrawn="1"/>
          </p:nvSpPr>
          <p:spPr>
            <a:xfrm>
              <a:off x="4357445" y="2779972"/>
              <a:ext cx="294046" cy="407815"/>
            </a:xfrm>
            <a:prstGeom prst="rect">
              <a:avLst/>
            </a:prstGeom>
            <a:solidFill>
              <a:srgbClr val="24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700" dirty="0">
                  <a:latin typeface="Equinor Medium" panose="020B0603050302040203" pitchFamily="34" charset="0"/>
                </a:rPr>
                <a:t>1</a:t>
              </a:r>
              <a:endParaRPr lang="en-US" sz="700" dirty="0">
                <a:latin typeface="Equinor Medium" panose="020B0603050302040203" pitchFamily="34" charset="0"/>
              </a:endParaRPr>
            </a:p>
          </p:txBody>
        </p:sp>
        <p:sp>
          <p:nvSpPr>
            <p:cNvPr id="47" name="Rectangle 46">
              <a:extLst>
                <a:ext uri="{FF2B5EF4-FFF2-40B4-BE49-F238E27FC236}">
                  <a16:creationId xmlns:a16="http://schemas.microsoft.com/office/drawing/2014/main" id="{463B42E7-FFF7-4300-856A-8BD9CD8B5BDD}"/>
                </a:ext>
              </a:extLst>
            </p:cNvPr>
            <p:cNvSpPr/>
            <p:nvPr userDrawn="1"/>
          </p:nvSpPr>
          <p:spPr>
            <a:xfrm>
              <a:off x="4655465" y="2779972"/>
              <a:ext cx="294046" cy="407815"/>
            </a:xfrm>
            <a:prstGeom prst="rect">
              <a:avLst/>
            </a:prstGeom>
            <a:solidFill>
              <a:srgbClr val="6573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700" dirty="0">
                  <a:latin typeface="Equinor Medium" panose="020B0603050302040203" pitchFamily="34" charset="0"/>
                </a:rPr>
                <a:t>2</a:t>
              </a:r>
              <a:endParaRPr lang="en-US" sz="700" dirty="0">
                <a:latin typeface="Equinor Medium" panose="020B0603050302040203" pitchFamily="34" charset="0"/>
              </a:endParaRPr>
            </a:p>
          </p:txBody>
        </p:sp>
        <p:sp>
          <p:nvSpPr>
            <p:cNvPr id="48" name="Rectangle 47">
              <a:extLst>
                <a:ext uri="{FF2B5EF4-FFF2-40B4-BE49-F238E27FC236}">
                  <a16:creationId xmlns:a16="http://schemas.microsoft.com/office/drawing/2014/main" id="{1EF10E8E-8189-4124-A424-DD74D91DF360}"/>
                </a:ext>
              </a:extLst>
            </p:cNvPr>
            <p:cNvSpPr/>
            <p:nvPr userDrawn="1"/>
          </p:nvSpPr>
          <p:spPr>
            <a:xfrm>
              <a:off x="4953484" y="2779972"/>
              <a:ext cx="294046" cy="407815"/>
            </a:xfrm>
            <a:prstGeom prst="rect">
              <a:avLst/>
            </a:prstGeom>
            <a:solidFill>
              <a:srgbClr val="919B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700" dirty="0">
                  <a:latin typeface="Equinor Medium" panose="020B0603050302040203" pitchFamily="34" charset="0"/>
                </a:rPr>
                <a:t>3</a:t>
              </a:r>
              <a:endParaRPr lang="en-US" sz="700" dirty="0">
                <a:latin typeface="Equinor Medium" panose="020B0603050302040203" pitchFamily="34" charset="0"/>
              </a:endParaRPr>
            </a:p>
          </p:txBody>
        </p:sp>
        <p:sp>
          <p:nvSpPr>
            <p:cNvPr id="49" name="Rectangle 48">
              <a:extLst>
                <a:ext uri="{FF2B5EF4-FFF2-40B4-BE49-F238E27FC236}">
                  <a16:creationId xmlns:a16="http://schemas.microsoft.com/office/drawing/2014/main" id="{04F21D61-68B1-4BFF-BD7D-C67850210BE1}"/>
                </a:ext>
              </a:extLst>
            </p:cNvPr>
            <p:cNvSpPr/>
            <p:nvPr userDrawn="1"/>
          </p:nvSpPr>
          <p:spPr>
            <a:xfrm>
              <a:off x="5247531" y="2779972"/>
              <a:ext cx="294046" cy="407815"/>
            </a:xfrm>
            <a:prstGeom prst="rect">
              <a:avLst/>
            </a:prstGeom>
            <a:solidFill>
              <a:srgbClr val="BDC3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700" dirty="0">
                  <a:latin typeface="Equinor Medium" panose="020B0603050302040203" pitchFamily="34" charset="0"/>
                </a:rPr>
                <a:t>4</a:t>
              </a:r>
              <a:endParaRPr lang="en-US" sz="700" dirty="0">
                <a:latin typeface="Equinor Medium" panose="020B0603050302040203" pitchFamily="34" charset="0"/>
              </a:endParaRPr>
            </a:p>
          </p:txBody>
        </p:sp>
        <p:sp>
          <p:nvSpPr>
            <p:cNvPr id="50" name="Rectangle 49">
              <a:extLst>
                <a:ext uri="{FF2B5EF4-FFF2-40B4-BE49-F238E27FC236}">
                  <a16:creationId xmlns:a16="http://schemas.microsoft.com/office/drawing/2014/main" id="{8C3A6A54-D5DD-4D52-9BDB-5895ED526705}"/>
                </a:ext>
              </a:extLst>
            </p:cNvPr>
            <p:cNvSpPr/>
            <p:nvPr userDrawn="1"/>
          </p:nvSpPr>
          <p:spPr>
            <a:xfrm>
              <a:off x="5541577" y="2779972"/>
              <a:ext cx="294046" cy="407815"/>
            </a:xfrm>
            <a:prstGeom prst="rect">
              <a:avLst/>
            </a:prstGeom>
            <a:solidFill>
              <a:srgbClr val="D5E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700" dirty="0">
                  <a:solidFill>
                    <a:srgbClr val="FF1243"/>
                  </a:solidFill>
                  <a:latin typeface="Equinor Medium" panose="020B0603050302040203" pitchFamily="34" charset="0"/>
                </a:rPr>
                <a:t>5</a:t>
              </a:r>
              <a:endParaRPr lang="en-US" sz="700" dirty="0">
                <a:solidFill>
                  <a:srgbClr val="FF1243"/>
                </a:solidFill>
                <a:latin typeface="Equinor Medium" panose="020B0603050302040203" pitchFamily="34" charset="0"/>
              </a:endParaRPr>
            </a:p>
          </p:txBody>
        </p:sp>
        <p:sp>
          <p:nvSpPr>
            <p:cNvPr id="51" name="Rectangle 50">
              <a:extLst>
                <a:ext uri="{FF2B5EF4-FFF2-40B4-BE49-F238E27FC236}">
                  <a16:creationId xmlns:a16="http://schemas.microsoft.com/office/drawing/2014/main" id="{9574463D-DD8A-4041-88D0-11A5765A8A92}"/>
                </a:ext>
              </a:extLst>
            </p:cNvPr>
            <p:cNvSpPr/>
            <p:nvPr userDrawn="1"/>
          </p:nvSpPr>
          <p:spPr>
            <a:xfrm>
              <a:off x="5835623" y="2779972"/>
              <a:ext cx="294046" cy="407815"/>
            </a:xfrm>
            <a:prstGeom prst="rect">
              <a:avLst/>
            </a:prstGeom>
            <a:solidFill>
              <a:srgbClr val="EA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700" dirty="0">
                  <a:solidFill>
                    <a:srgbClr val="FF1243"/>
                  </a:solidFill>
                  <a:latin typeface="Equinor Medium" panose="020B0603050302040203" pitchFamily="34" charset="0"/>
                </a:rPr>
                <a:t>6</a:t>
              </a:r>
              <a:endParaRPr lang="en-US" sz="700" dirty="0">
                <a:solidFill>
                  <a:srgbClr val="FF1243"/>
                </a:solidFill>
                <a:latin typeface="Equinor Medium" panose="020B0603050302040203" pitchFamily="34" charset="0"/>
              </a:endParaRPr>
            </a:p>
          </p:txBody>
        </p:sp>
        <p:sp>
          <p:nvSpPr>
            <p:cNvPr id="52" name="Rectangle 51">
              <a:extLst>
                <a:ext uri="{FF2B5EF4-FFF2-40B4-BE49-F238E27FC236}">
                  <a16:creationId xmlns:a16="http://schemas.microsoft.com/office/drawing/2014/main" id="{8AC9ECC7-33D3-43AA-AB06-76A3CCD8EC9B}"/>
                </a:ext>
              </a:extLst>
            </p:cNvPr>
            <p:cNvSpPr/>
            <p:nvPr userDrawn="1"/>
          </p:nvSpPr>
          <p:spPr>
            <a:xfrm>
              <a:off x="6137616" y="2779972"/>
              <a:ext cx="294046" cy="407815"/>
            </a:xfrm>
            <a:prstGeom prst="rect">
              <a:avLst/>
            </a:prstGeom>
            <a:solidFill>
              <a:srgbClr val="007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700" dirty="0">
                  <a:latin typeface="Equinor Medium" panose="020B0603050302040203" pitchFamily="34" charset="0"/>
                </a:rPr>
                <a:t>7</a:t>
              </a:r>
              <a:endParaRPr lang="en-US" sz="700" dirty="0">
                <a:latin typeface="Equinor Medium" panose="020B0603050302040203" pitchFamily="34" charset="0"/>
              </a:endParaRPr>
            </a:p>
          </p:txBody>
        </p:sp>
        <p:sp>
          <p:nvSpPr>
            <p:cNvPr id="53" name="Rectangle 52">
              <a:extLst>
                <a:ext uri="{FF2B5EF4-FFF2-40B4-BE49-F238E27FC236}">
                  <a16:creationId xmlns:a16="http://schemas.microsoft.com/office/drawing/2014/main" id="{60E154BD-7746-40E4-80EB-16FFAEFE6F2F}"/>
                </a:ext>
              </a:extLst>
            </p:cNvPr>
            <p:cNvSpPr/>
            <p:nvPr userDrawn="1"/>
          </p:nvSpPr>
          <p:spPr>
            <a:xfrm>
              <a:off x="6435636" y="2779972"/>
              <a:ext cx="294046" cy="407815"/>
            </a:xfrm>
            <a:prstGeom prst="rect">
              <a:avLst/>
            </a:prstGeom>
            <a:solidFill>
              <a:srgbClr val="4C9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700" dirty="0">
                  <a:latin typeface="Equinor Medium" panose="020B0603050302040203" pitchFamily="34" charset="0"/>
                </a:rPr>
                <a:t>8</a:t>
              </a:r>
              <a:endParaRPr lang="en-US" sz="700" dirty="0">
                <a:latin typeface="Equinor Medium" panose="020B0603050302040203" pitchFamily="34" charset="0"/>
              </a:endParaRPr>
            </a:p>
          </p:txBody>
        </p:sp>
        <p:sp>
          <p:nvSpPr>
            <p:cNvPr id="54" name="Rectangle 53">
              <a:extLst>
                <a:ext uri="{FF2B5EF4-FFF2-40B4-BE49-F238E27FC236}">
                  <a16:creationId xmlns:a16="http://schemas.microsoft.com/office/drawing/2014/main" id="{2752B7B9-3C66-4D77-8549-1A79AF722C79}"/>
                </a:ext>
              </a:extLst>
            </p:cNvPr>
            <p:cNvSpPr/>
            <p:nvPr userDrawn="1"/>
          </p:nvSpPr>
          <p:spPr>
            <a:xfrm>
              <a:off x="6733656" y="2779972"/>
              <a:ext cx="294046" cy="407815"/>
            </a:xfrm>
            <a:prstGeom prst="rect">
              <a:avLst/>
            </a:prstGeom>
            <a:solidFill>
              <a:srgbClr val="7F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700" dirty="0">
                  <a:latin typeface="Equinor Medium" panose="020B0603050302040203" pitchFamily="34" charset="0"/>
                </a:rPr>
                <a:t>9</a:t>
              </a:r>
              <a:endParaRPr lang="en-US" sz="700" dirty="0">
                <a:latin typeface="Equinor Medium" panose="020B0603050302040203" pitchFamily="34" charset="0"/>
              </a:endParaRPr>
            </a:p>
          </p:txBody>
        </p:sp>
        <p:sp>
          <p:nvSpPr>
            <p:cNvPr id="55" name="Rectangle 54">
              <a:extLst>
                <a:ext uri="{FF2B5EF4-FFF2-40B4-BE49-F238E27FC236}">
                  <a16:creationId xmlns:a16="http://schemas.microsoft.com/office/drawing/2014/main" id="{DE62ED66-1584-4F25-A214-7BAA4F6C7392}"/>
                </a:ext>
              </a:extLst>
            </p:cNvPr>
            <p:cNvSpPr/>
            <p:nvPr userDrawn="1"/>
          </p:nvSpPr>
          <p:spPr>
            <a:xfrm>
              <a:off x="7027702" y="2779972"/>
              <a:ext cx="294046" cy="407815"/>
            </a:xfrm>
            <a:prstGeom prst="rect">
              <a:avLst/>
            </a:prstGeom>
            <a:solidFill>
              <a:srgbClr val="B2D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700" dirty="0">
                  <a:solidFill>
                    <a:srgbClr val="007079"/>
                  </a:solidFill>
                  <a:latin typeface="Equinor Medium" panose="020B0603050302040203" pitchFamily="34" charset="0"/>
                </a:rPr>
                <a:t>10</a:t>
              </a:r>
              <a:endParaRPr lang="en-US" sz="700" dirty="0">
                <a:solidFill>
                  <a:srgbClr val="007079"/>
                </a:solidFill>
                <a:latin typeface="Equinor Medium" panose="020B0603050302040203" pitchFamily="34" charset="0"/>
              </a:endParaRPr>
            </a:p>
          </p:txBody>
        </p:sp>
        <p:sp>
          <p:nvSpPr>
            <p:cNvPr id="56" name="Rectangle 55">
              <a:extLst>
                <a:ext uri="{FF2B5EF4-FFF2-40B4-BE49-F238E27FC236}">
                  <a16:creationId xmlns:a16="http://schemas.microsoft.com/office/drawing/2014/main" id="{0600CF2B-0C53-479D-9F2D-741B657C20BA}"/>
                </a:ext>
              </a:extLst>
            </p:cNvPr>
            <p:cNvSpPr/>
            <p:nvPr userDrawn="1"/>
          </p:nvSpPr>
          <p:spPr>
            <a:xfrm>
              <a:off x="7325721" y="2779972"/>
              <a:ext cx="294046" cy="407815"/>
            </a:xfrm>
            <a:prstGeom prst="rect">
              <a:avLst/>
            </a:prstGeom>
            <a:solidFill>
              <a:srgbClr val="E6F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700" dirty="0">
                  <a:solidFill>
                    <a:srgbClr val="007079"/>
                  </a:solidFill>
                  <a:latin typeface="Equinor Medium" panose="020B0603050302040203" pitchFamily="34" charset="0"/>
                </a:rPr>
                <a:t>11</a:t>
              </a:r>
              <a:endParaRPr lang="en-US" sz="700" dirty="0">
                <a:solidFill>
                  <a:srgbClr val="007079"/>
                </a:solidFill>
                <a:latin typeface="Equinor Medium" panose="020B0603050302040203" pitchFamily="34" charset="0"/>
              </a:endParaRPr>
            </a:p>
          </p:txBody>
        </p:sp>
        <p:sp>
          <p:nvSpPr>
            <p:cNvPr id="57" name="Rectangle 56">
              <a:extLst>
                <a:ext uri="{FF2B5EF4-FFF2-40B4-BE49-F238E27FC236}">
                  <a16:creationId xmlns:a16="http://schemas.microsoft.com/office/drawing/2014/main" id="{B1827E3A-11BD-4523-83FF-5B19150BD40F}"/>
                </a:ext>
              </a:extLst>
            </p:cNvPr>
            <p:cNvSpPr/>
            <p:nvPr userDrawn="1"/>
          </p:nvSpPr>
          <p:spPr>
            <a:xfrm>
              <a:off x="7619768" y="2779972"/>
              <a:ext cx="294046" cy="407815"/>
            </a:xfrm>
            <a:prstGeom prst="rect">
              <a:avLst/>
            </a:prstGeom>
            <a:solidFill>
              <a:srgbClr val="F2F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700" dirty="0">
                  <a:solidFill>
                    <a:srgbClr val="007079"/>
                  </a:solidFill>
                  <a:latin typeface="Equinor Medium" panose="020B0603050302040203" pitchFamily="34" charset="0"/>
                </a:rPr>
                <a:t>12</a:t>
              </a:r>
              <a:endParaRPr lang="en-US" sz="700" dirty="0">
                <a:solidFill>
                  <a:srgbClr val="007079"/>
                </a:solidFill>
                <a:latin typeface="Equinor Medium" panose="020B0603050302040203" pitchFamily="34" charset="0"/>
              </a:endParaRPr>
            </a:p>
          </p:txBody>
        </p:sp>
      </p:grpSp>
      <p:grpSp>
        <p:nvGrpSpPr>
          <p:cNvPr id="76" name="Group 75">
            <a:extLst>
              <a:ext uri="{FF2B5EF4-FFF2-40B4-BE49-F238E27FC236}">
                <a16:creationId xmlns:a16="http://schemas.microsoft.com/office/drawing/2014/main" id="{404F7436-ACC1-45EB-80E4-774DE526873D}"/>
              </a:ext>
            </a:extLst>
          </p:cNvPr>
          <p:cNvGrpSpPr/>
          <p:nvPr userDrawn="1"/>
        </p:nvGrpSpPr>
        <p:grpSpPr>
          <a:xfrm>
            <a:off x="2732837" y="3662465"/>
            <a:ext cx="2670048" cy="407815"/>
            <a:chOff x="4357445" y="3813575"/>
            <a:chExt cx="3560064" cy="407815"/>
          </a:xfrm>
        </p:grpSpPr>
        <p:sp>
          <p:nvSpPr>
            <p:cNvPr id="58" name="Rectangle 57">
              <a:extLst>
                <a:ext uri="{FF2B5EF4-FFF2-40B4-BE49-F238E27FC236}">
                  <a16:creationId xmlns:a16="http://schemas.microsoft.com/office/drawing/2014/main" id="{0E61277A-BB2B-4C10-98B1-130C7C740446}"/>
                </a:ext>
              </a:extLst>
            </p:cNvPr>
            <p:cNvSpPr/>
            <p:nvPr userDrawn="1"/>
          </p:nvSpPr>
          <p:spPr>
            <a:xfrm>
              <a:off x="4357445" y="3813575"/>
              <a:ext cx="294046" cy="407815"/>
            </a:xfrm>
            <a:prstGeom prst="rect">
              <a:avLst/>
            </a:prstGeom>
            <a:solidFill>
              <a:srgbClr val="24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700" dirty="0">
                  <a:latin typeface="Equinor Medium" panose="020B0603050302040203" pitchFamily="34" charset="0"/>
                </a:rPr>
                <a:t>1</a:t>
              </a:r>
              <a:endParaRPr lang="en-US" sz="700" dirty="0">
                <a:latin typeface="Equinor Medium" panose="020B0603050302040203" pitchFamily="34" charset="0"/>
              </a:endParaRPr>
            </a:p>
          </p:txBody>
        </p:sp>
        <p:sp>
          <p:nvSpPr>
            <p:cNvPr id="59" name="Rectangle 58">
              <a:extLst>
                <a:ext uri="{FF2B5EF4-FFF2-40B4-BE49-F238E27FC236}">
                  <a16:creationId xmlns:a16="http://schemas.microsoft.com/office/drawing/2014/main" id="{278926F9-C626-4057-82BE-D650FD72246A}"/>
                </a:ext>
              </a:extLst>
            </p:cNvPr>
            <p:cNvSpPr/>
            <p:nvPr userDrawn="1"/>
          </p:nvSpPr>
          <p:spPr>
            <a:xfrm>
              <a:off x="4951267" y="3813575"/>
              <a:ext cx="294046" cy="407815"/>
            </a:xfrm>
            <a:prstGeom prst="rect">
              <a:avLst/>
            </a:prstGeom>
            <a:solidFill>
              <a:srgbClr val="6573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700" dirty="0">
                  <a:latin typeface="Equinor Medium" panose="020B0603050302040203" pitchFamily="34" charset="0"/>
                </a:rPr>
                <a:t>3</a:t>
              </a:r>
              <a:endParaRPr lang="en-US" sz="700" dirty="0">
                <a:latin typeface="Equinor Medium" panose="020B0603050302040203" pitchFamily="34" charset="0"/>
              </a:endParaRPr>
            </a:p>
          </p:txBody>
        </p:sp>
        <p:sp>
          <p:nvSpPr>
            <p:cNvPr id="60" name="Rectangle 59">
              <a:extLst>
                <a:ext uri="{FF2B5EF4-FFF2-40B4-BE49-F238E27FC236}">
                  <a16:creationId xmlns:a16="http://schemas.microsoft.com/office/drawing/2014/main" id="{E5B3F980-A17D-44DB-9AE3-CDA5CA5C2552}"/>
                </a:ext>
              </a:extLst>
            </p:cNvPr>
            <p:cNvSpPr/>
            <p:nvPr userDrawn="1"/>
          </p:nvSpPr>
          <p:spPr>
            <a:xfrm>
              <a:off x="5545089" y="3813575"/>
              <a:ext cx="294046" cy="407815"/>
            </a:xfrm>
            <a:prstGeom prst="rect">
              <a:avLst/>
            </a:prstGeom>
            <a:solidFill>
              <a:srgbClr val="919B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700" dirty="0">
                  <a:latin typeface="Equinor Medium" panose="020B0603050302040203" pitchFamily="34" charset="0"/>
                </a:rPr>
                <a:t>5</a:t>
              </a:r>
              <a:endParaRPr lang="en-US" sz="700" dirty="0">
                <a:latin typeface="Equinor Medium" panose="020B0603050302040203" pitchFamily="34" charset="0"/>
              </a:endParaRPr>
            </a:p>
          </p:txBody>
        </p:sp>
        <p:sp>
          <p:nvSpPr>
            <p:cNvPr id="61" name="Rectangle 60">
              <a:extLst>
                <a:ext uri="{FF2B5EF4-FFF2-40B4-BE49-F238E27FC236}">
                  <a16:creationId xmlns:a16="http://schemas.microsoft.com/office/drawing/2014/main" id="{727DF08E-31B7-45C9-AA91-8F83C413897F}"/>
                </a:ext>
              </a:extLst>
            </p:cNvPr>
            <p:cNvSpPr/>
            <p:nvPr userDrawn="1"/>
          </p:nvSpPr>
          <p:spPr>
            <a:xfrm>
              <a:off x="7623463" y="3813575"/>
              <a:ext cx="294046" cy="407815"/>
            </a:xfrm>
            <a:prstGeom prst="rect">
              <a:avLst/>
            </a:prstGeom>
            <a:solidFill>
              <a:srgbClr val="BDC3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700" dirty="0">
                  <a:latin typeface="Equinor Medium" panose="020B0603050302040203" pitchFamily="34" charset="0"/>
                </a:rPr>
                <a:t>12</a:t>
              </a:r>
              <a:endParaRPr lang="en-US" sz="700" dirty="0">
                <a:latin typeface="Equinor Medium" panose="020B0603050302040203" pitchFamily="34" charset="0"/>
              </a:endParaRPr>
            </a:p>
          </p:txBody>
        </p:sp>
        <p:sp>
          <p:nvSpPr>
            <p:cNvPr id="62" name="Rectangle 61">
              <a:extLst>
                <a:ext uri="{FF2B5EF4-FFF2-40B4-BE49-F238E27FC236}">
                  <a16:creationId xmlns:a16="http://schemas.microsoft.com/office/drawing/2014/main" id="{27A9CC3F-FD2D-4576-AECE-83F97FF385E8}"/>
                </a:ext>
              </a:extLst>
            </p:cNvPr>
            <p:cNvSpPr/>
            <p:nvPr userDrawn="1"/>
          </p:nvSpPr>
          <p:spPr>
            <a:xfrm>
              <a:off x="4654356" y="3813575"/>
              <a:ext cx="294046" cy="407815"/>
            </a:xfrm>
            <a:prstGeom prst="rect">
              <a:avLst/>
            </a:prstGeom>
            <a:solidFill>
              <a:srgbClr val="D5E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700" dirty="0">
                  <a:solidFill>
                    <a:srgbClr val="FF1243"/>
                  </a:solidFill>
                  <a:latin typeface="Equinor Medium" panose="020B0603050302040203" pitchFamily="34" charset="0"/>
                </a:rPr>
                <a:t>2</a:t>
              </a:r>
              <a:endParaRPr lang="en-US" sz="700" dirty="0">
                <a:solidFill>
                  <a:srgbClr val="FF1243"/>
                </a:solidFill>
                <a:latin typeface="Equinor Medium" panose="020B0603050302040203" pitchFamily="34" charset="0"/>
              </a:endParaRPr>
            </a:p>
          </p:txBody>
        </p:sp>
        <p:sp>
          <p:nvSpPr>
            <p:cNvPr id="63" name="Rectangle 62">
              <a:extLst>
                <a:ext uri="{FF2B5EF4-FFF2-40B4-BE49-F238E27FC236}">
                  <a16:creationId xmlns:a16="http://schemas.microsoft.com/office/drawing/2014/main" id="{199875B2-76E7-4B71-A1E8-27532C80318F}"/>
                </a:ext>
              </a:extLst>
            </p:cNvPr>
            <p:cNvSpPr/>
            <p:nvPr userDrawn="1"/>
          </p:nvSpPr>
          <p:spPr>
            <a:xfrm>
              <a:off x="5248178" y="3813575"/>
              <a:ext cx="294046" cy="407815"/>
            </a:xfrm>
            <a:prstGeom prst="rect">
              <a:avLst/>
            </a:prstGeom>
            <a:solidFill>
              <a:srgbClr val="EA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700" dirty="0">
                  <a:solidFill>
                    <a:srgbClr val="FF1243"/>
                  </a:solidFill>
                  <a:latin typeface="Equinor Medium" panose="020B0603050302040203" pitchFamily="34" charset="0"/>
                </a:rPr>
                <a:t>4</a:t>
              </a:r>
              <a:endParaRPr lang="en-US" sz="700" dirty="0">
                <a:solidFill>
                  <a:srgbClr val="FF1243"/>
                </a:solidFill>
                <a:latin typeface="Equinor Medium" panose="020B0603050302040203" pitchFamily="34" charset="0"/>
              </a:endParaRPr>
            </a:p>
          </p:txBody>
        </p:sp>
        <p:sp>
          <p:nvSpPr>
            <p:cNvPr id="64" name="Rectangle 63">
              <a:extLst>
                <a:ext uri="{FF2B5EF4-FFF2-40B4-BE49-F238E27FC236}">
                  <a16:creationId xmlns:a16="http://schemas.microsoft.com/office/drawing/2014/main" id="{B49BE14A-543D-4A32-BC2C-297D45D9C81D}"/>
                </a:ext>
              </a:extLst>
            </p:cNvPr>
            <p:cNvSpPr/>
            <p:nvPr userDrawn="1"/>
          </p:nvSpPr>
          <p:spPr>
            <a:xfrm>
              <a:off x="5842000" y="3813575"/>
              <a:ext cx="294046" cy="407815"/>
            </a:xfrm>
            <a:prstGeom prst="rect">
              <a:avLst/>
            </a:prstGeom>
            <a:solidFill>
              <a:srgbClr val="007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700" dirty="0">
                  <a:latin typeface="Equinor Medium" panose="020B0603050302040203" pitchFamily="34" charset="0"/>
                </a:rPr>
                <a:t>6</a:t>
              </a:r>
              <a:endParaRPr lang="en-US" sz="700" dirty="0">
                <a:latin typeface="Equinor Medium" panose="020B0603050302040203" pitchFamily="34" charset="0"/>
              </a:endParaRPr>
            </a:p>
          </p:txBody>
        </p:sp>
        <p:sp>
          <p:nvSpPr>
            <p:cNvPr id="65" name="Rectangle 64">
              <a:extLst>
                <a:ext uri="{FF2B5EF4-FFF2-40B4-BE49-F238E27FC236}">
                  <a16:creationId xmlns:a16="http://schemas.microsoft.com/office/drawing/2014/main" id="{820AF967-0EFC-4753-8365-71DDCBCCD1BF}"/>
                </a:ext>
              </a:extLst>
            </p:cNvPr>
            <p:cNvSpPr/>
            <p:nvPr userDrawn="1"/>
          </p:nvSpPr>
          <p:spPr>
            <a:xfrm>
              <a:off x="6138911" y="3813575"/>
              <a:ext cx="294046" cy="407815"/>
            </a:xfrm>
            <a:prstGeom prst="rect">
              <a:avLst/>
            </a:prstGeom>
            <a:solidFill>
              <a:srgbClr val="4C9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700" dirty="0">
                  <a:latin typeface="Equinor Medium" panose="020B0603050302040203" pitchFamily="34" charset="0"/>
                </a:rPr>
                <a:t>7</a:t>
              </a:r>
              <a:endParaRPr lang="en-US" sz="700" dirty="0">
                <a:latin typeface="Equinor Medium" panose="020B0603050302040203" pitchFamily="34" charset="0"/>
              </a:endParaRPr>
            </a:p>
          </p:txBody>
        </p:sp>
        <p:sp>
          <p:nvSpPr>
            <p:cNvPr id="66" name="Rectangle 65">
              <a:extLst>
                <a:ext uri="{FF2B5EF4-FFF2-40B4-BE49-F238E27FC236}">
                  <a16:creationId xmlns:a16="http://schemas.microsoft.com/office/drawing/2014/main" id="{373C60FF-929C-43DA-BE7F-25A20D3C2F77}"/>
                </a:ext>
              </a:extLst>
            </p:cNvPr>
            <p:cNvSpPr/>
            <p:nvPr userDrawn="1"/>
          </p:nvSpPr>
          <p:spPr>
            <a:xfrm>
              <a:off x="6435822" y="3813575"/>
              <a:ext cx="294046" cy="407815"/>
            </a:xfrm>
            <a:prstGeom prst="rect">
              <a:avLst/>
            </a:prstGeom>
            <a:solidFill>
              <a:srgbClr val="7F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700" dirty="0">
                  <a:latin typeface="Equinor Medium" panose="020B0603050302040203" pitchFamily="34" charset="0"/>
                </a:rPr>
                <a:t>8</a:t>
              </a:r>
              <a:endParaRPr lang="en-US" sz="700" dirty="0">
                <a:latin typeface="Equinor Medium" panose="020B0603050302040203" pitchFamily="34" charset="0"/>
              </a:endParaRPr>
            </a:p>
          </p:txBody>
        </p:sp>
        <p:sp>
          <p:nvSpPr>
            <p:cNvPr id="67" name="Rectangle 66">
              <a:extLst>
                <a:ext uri="{FF2B5EF4-FFF2-40B4-BE49-F238E27FC236}">
                  <a16:creationId xmlns:a16="http://schemas.microsoft.com/office/drawing/2014/main" id="{FAB2EA6B-7912-467E-979D-3590260E8003}"/>
                </a:ext>
              </a:extLst>
            </p:cNvPr>
            <p:cNvSpPr/>
            <p:nvPr userDrawn="1"/>
          </p:nvSpPr>
          <p:spPr>
            <a:xfrm>
              <a:off x="7029644" y="3813575"/>
              <a:ext cx="294046" cy="407815"/>
            </a:xfrm>
            <a:prstGeom prst="rect">
              <a:avLst/>
            </a:prstGeom>
            <a:solidFill>
              <a:srgbClr val="B2D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700" dirty="0">
                  <a:solidFill>
                    <a:srgbClr val="007079"/>
                  </a:solidFill>
                  <a:latin typeface="Equinor Medium" panose="020B0603050302040203" pitchFamily="34" charset="0"/>
                </a:rPr>
                <a:t>10</a:t>
              </a:r>
              <a:endParaRPr lang="en-US" sz="700" dirty="0">
                <a:solidFill>
                  <a:srgbClr val="007079"/>
                </a:solidFill>
                <a:latin typeface="Equinor Medium" panose="020B0603050302040203" pitchFamily="34" charset="0"/>
              </a:endParaRPr>
            </a:p>
          </p:txBody>
        </p:sp>
        <p:sp>
          <p:nvSpPr>
            <p:cNvPr id="68" name="Rectangle 67">
              <a:extLst>
                <a:ext uri="{FF2B5EF4-FFF2-40B4-BE49-F238E27FC236}">
                  <a16:creationId xmlns:a16="http://schemas.microsoft.com/office/drawing/2014/main" id="{38D3EE77-4EFB-4806-BA1D-B3F98E59234E}"/>
                </a:ext>
              </a:extLst>
            </p:cNvPr>
            <p:cNvSpPr/>
            <p:nvPr userDrawn="1"/>
          </p:nvSpPr>
          <p:spPr>
            <a:xfrm>
              <a:off x="6732733" y="3813575"/>
              <a:ext cx="294046" cy="407815"/>
            </a:xfrm>
            <a:prstGeom prst="rect">
              <a:avLst/>
            </a:prstGeom>
            <a:solidFill>
              <a:srgbClr val="E6F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700" dirty="0">
                  <a:solidFill>
                    <a:srgbClr val="007079"/>
                  </a:solidFill>
                  <a:latin typeface="Equinor Medium" panose="020B0603050302040203" pitchFamily="34" charset="0"/>
                </a:rPr>
                <a:t>9</a:t>
              </a:r>
              <a:endParaRPr lang="en-US" sz="700" dirty="0">
                <a:solidFill>
                  <a:srgbClr val="007079"/>
                </a:solidFill>
                <a:latin typeface="Equinor Medium" panose="020B0603050302040203" pitchFamily="34" charset="0"/>
              </a:endParaRPr>
            </a:p>
          </p:txBody>
        </p:sp>
        <p:sp>
          <p:nvSpPr>
            <p:cNvPr id="69" name="Rectangle 68">
              <a:extLst>
                <a:ext uri="{FF2B5EF4-FFF2-40B4-BE49-F238E27FC236}">
                  <a16:creationId xmlns:a16="http://schemas.microsoft.com/office/drawing/2014/main" id="{C89D4522-7A82-43B4-AA80-E65EE4E54DE0}"/>
                </a:ext>
              </a:extLst>
            </p:cNvPr>
            <p:cNvSpPr/>
            <p:nvPr userDrawn="1"/>
          </p:nvSpPr>
          <p:spPr>
            <a:xfrm>
              <a:off x="7326555" y="3813575"/>
              <a:ext cx="294046" cy="407815"/>
            </a:xfrm>
            <a:prstGeom prst="rect">
              <a:avLst/>
            </a:prstGeom>
            <a:solidFill>
              <a:srgbClr val="F2F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700" dirty="0">
                  <a:solidFill>
                    <a:srgbClr val="007079"/>
                  </a:solidFill>
                  <a:latin typeface="Equinor Medium" panose="020B0603050302040203" pitchFamily="34" charset="0"/>
                </a:rPr>
                <a:t>11</a:t>
              </a:r>
              <a:endParaRPr lang="en-US" sz="700" dirty="0">
                <a:solidFill>
                  <a:srgbClr val="007079"/>
                </a:solidFill>
                <a:latin typeface="Equinor Medium" panose="020B0603050302040203" pitchFamily="34" charset="0"/>
              </a:endParaRPr>
            </a:p>
          </p:txBody>
        </p:sp>
      </p:grpSp>
      <p:sp>
        <p:nvSpPr>
          <p:cNvPr id="72" name="Rectangle 71">
            <a:extLst>
              <a:ext uri="{FF2B5EF4-FFF2-40B4-BE49-F238E27FC236}">
                <a16:creationId xmlns:a16="http://schemas.microsoft.com/office/drawing/2014/main" id="{A7F6FDD4-8CAB-45D1-8987-DF0CB3DE6E4F}"/>
              </a:ext>
            </a:extLst>
          </p:cNvPr>
          <p:cNvSpPr/>
          <p:nvPr userDrawn="1"/>
        </p:nvSpPr>
        <p:spPr>
          <a:xfrm>
            <a:off x="2634686" y="1648764"/>
            <a:ext cx="2510624" cy="307777"/>
          </a:xfrm>
          <a:prstGeom prst="rect">
            <a:avLst/>
          </a:prstGeom>
        </p:spPr>
        <p:txBody>
          <a:bodyPr wrap="none">
            <a:spAutoFit/>
          </a:bodyPr>
          <a:lstStyle/>
          <a:p>
            <a:r>
              <a:rPr kumimoji="0" lang="nb-NO" sz="1400" b="0" i="0" u="sng" strike="noStrike" kern="1200" cap="none" spc="0" normalizeH="0" baseline="0" noProof="0" dirty="0" err="1">
                <a:ln>
                  <a:noFill/>
                </a:ln>
                <a:solidFill>
                  <a:prstClr val="black"/>
                </a:solidFill>
                <a:effectLst/>
                <a:uLnTx/>
                <a:uFillTx/>
                <a:latin typeface="Equinor Medium" panose="020B0603050302040203" pitchFamily="34" charset="0"/>
                <a:ea typeface="+mn-ea"/>
                <a:cs typeface="+mn-cs"/>
              </a:rPr>
              <a:t>Color</a:t>
            </a:r>
            <a:r>
              <a:rPr kumimoji="0" lang="nb-NO" sz="1400" b="0" i="0" u="sng" strike="noStrike" kern="1200" cap="none" spc="0" normalizeH="0" baseline="0" noProof="0" dirty="0">
                <a:ln>
                  <a:noFill/>
                </a:ln>
                <a:solidFill>
                  <a:prstClr val="black"/>
                </a:solidFill>
                <a:effectLst/>
                <a:uLnTx/>
                <a:uFillTx/>
                <a:latin typeface="Equinor Medium" panose="020B0603050302040203" pitchFamily="34" charset="0"/>
                <a:ea typeface="+mn-ea"/>
                <a:cs typeface="+mn-cs"/>
              </a:rPr>
              <a:t> combination for </a:t>
            </a:r>
            <a:r>
              <a:rPr kumimoji="0" lang="nb-NO" sz="1400" b="0" i="0" u="sng" strike="noStrike" kern="1200" cap="none" spc="0" normalizeH="0" baseline="0" noProof="0" dirty="0" err="1">
                <a:ln>
                  <a:noFill/>
                </a:ln>
                <a:solidFill>
                  <a:prstClr val="black"/>
                </a:solidFill>
                <a:effectLst/>
                <a:uLnTx/>
                <a:uFillTx/>
                <a:latin typeface="Equinor Medium" panose="020B0603050302040203" pitchFamily="34" charset="0"/>
                <a:ea typeface="+mn-ea"/>
                <a:cs typeface="+mn-cs"/>
              </a:rPr>
              <a:t>charts</a:t>
            </a:r>
            <a:r>
              <a:rPr kumimoji="0" lang="nb-NO" sz="1400" b="0" i="0" u="sng" strike="noStrike" kern="1200" cap="none" spc="0" normalizeH="0" baseline="0" noProof="0" dirty="0">
                <a:ln>
                  <a:noFill/>
                </a:ln>
                <a:solidFill>
                  <a:prstClr val="black"/>
                </a:solidFill>
                <a:effectLst/>
                <a:uLnTx/>
                <a:uFillTx/>
                <a:latin typeface="Equinor Medium" panose="020B0603050302040203" pitchFamily="34" charset="0"/>
                <a:ea typeface="+mn-ea"/>
                <a:cs typeface="+mn-cs"/>
              </a:rPr>
              <a:t>:</a:t>
            </a:r>
            <a:endParaRPr lang="en-US" sz="1800" dirty="0"/>
          </a:p>
        </p:txBody>
      </p:sp>
      <p:sp>
        <p:nvSpPr>
          <p:cNvPr id="73" name="Rectangle 72">
            <a:extLst>
              <a:ext uri="{FF2B5EF4-FFF2-40B4-BE49-F238E27FC236}">
                <a16:creationId xmlns:a16="http://schemas.microsoft.com/office/drawing/2014/main" id="{2524B282-9056-4A2C-A336-CB6C1BD3E4D4}"/>
              </a:ext>
            </a:extLst>
          </p:cNvPr>
          <p:cNvSpPr/>
          <p:nvPr userDrawn="1"/>
        </p:nvSpPr>
        <p:spPr>
          <a:xfrm>
            <a:off x="2661980" y="3278966"/>
            <a:ext cx="4121641" cy="307777"/>
          </a:xfrm>
          <a:prstGeom prst="rect">
            <a:avLst/>
          </a:prstGeom>
        </p:spPr>
        <p:txBody>
          <a:bodyPr wrap="none">
            <a:spAutoFit/>
          </a:bodyPr>
          <a:lstStyle/>
          <a:p>
            <a:r>
              <a:rPr kumimoji="0" lang="nb-NO" sz="1400" b="0" i="0" u="sng" strike="noStrike" kern="1200" cap="none" spc="0" normalizeH="0" baseline="0" noProof="0" dirty="0" err="1">
                <a:ln>
                  <a:noFill/>
                </a:ln>
                <a:solidFill>
                  <a:prstClr val="black"/>
                </a:solidFill>
                <a:effectLst/>
                <a:uLnTx/>
                <a:uFillTx/>
                <a:latin typeface="Equinor Medium" panose="020B0603050302040203" pitchFamily="34" charset="0"/>
                <a:ea typeface="+mn-ea"/>
                <a:cs typeface="+mn-cs"/>
              </a:rPr>
              <a:t>Reorder</a:t>
            </a:r>
            <a:r>
              <a:rPr kumimoji="0" lang="nb-NO" sz="1400" b="0" i="0" u="sng" strike="noStrike" kern="1200" cap="none" spc="0" normalizeH="0" baseline="0" noProof="0" dirty="0">
                <a:ln>
                  <a:noFill/>
                </a:ln>
                <a:solidFill>
                  <a:prstClr val="black"/>
                </a:solidFill>
                <a:effectLst/>
                <a:uLnTx/>
                <a:uFillTx/>
                <a:latin typeface="Equinor Medium" panose="020B0603050302040203" pitchFamily="34" charset="0"/>
                <a:ea typeface="+mn-ea"/>
                <a:cs typeface="+mn-cs"/>
              </a:rPr>
              <a:t> </a:t>
            </a:r>
            <a:r>
              <a:rPr kumimoji="0" lang="nb-NO" sz="1400" b="0" i="0" u="sng" strike="noStrike" kern="1200" cap="none" spc="0" normalizeH="0" baseline="0" noProof="0" dirty="0" err="1">
                <a:ln>
                  <a:noFill/>
                </a:ln>
                <a:solidFill>
                  <a:prstClr val="black"/>
                </a:solidFill>
                <a:effectLst/>
                <a:uLnTx/>
                <a:uFillTx/>
                <a:latin typeface="Equinor Medium" panose="020B0603050302040203" pitchFamily="34" charset="0"/>
                <a:ea typeface="+mn-ea"/>
                <a:cs typeface="+mn-cs"/>
              </a:rPr>
              <a:t>the</a:t>
            </a:r>
            <a:r>
              <a:rPr kumimoji="0" lang="nb-NO" sz="1400" b="0" i="0" u="sng" strike="noStrike" kern="1200" cap="none" spc="0" normalizeH="0" baseline="0" noProof="0" dirty="0">
                <a:ln>
                  <a:noFill/>
                </a:ln>
                <a:solidFill>
                  <a:prstClr val="black"/>
                </a:solidFill>
                <a:effectLst/>
                <a:uLnTx/>
                <a:uFillTx/>
                <a:latin typeface="Equinor Medium" panose="020B0603050302040203" pitchFamily="34" charset="0"/>
                <a:ea typeface="+mn-ea"/>
                <a:cs typeface="+mn-cs"/>
              </a:rPr>
              <a:t> </a:t>
            </a:r>
            <a:r>
              <a:rPr kumimoji="0" lang="nb-NO" sz="1400" b="0" i="0" u="sng" strike="noStrike" kern="1200" cap="none" spc="0" normalizeH="0" baseline="0" noProof="0" dirty="0" err="1">
                <a:ln>
                  <a:noFill/>
                </a:ln>
                <a:solidFill>
                  <a:prstClr val="black"/>
                </a:solidFill>
                <a:effectLst/>
                <a:uLnTx/>
                <a:uFillTx/>
                <a:latin typeface="Equinor Medium" panose="020B0603050302040203" pitchFamily="34" charset="0"/>
                <a:ea typeface="+mn-ea"/>
                <a:cs typeface="+mn-cs"/>
              </a:rPr>
              <a:t>colors</a:t>
            </a:r>
            <a:r>
              <a:rPr kumimoji="0" lang="nb-NO" sz="1400" b="0" i="0" u="sng" strike="noStrike" kern="1200" cap="none" spc="0" normalizeH="0" baseline="0" noProof="0" dirty="0">
                <a:ln>
                  <a:noFill/>
                </a:ln>
                <a:solidFill>
                  <a:prstClr val="black"/>
                </a:solidFill>
                <a:effectLst/>
                <a:uLnTx/>
                <a:uFillTx/>
                <a:latin typeface="Equinor Medium" panose="020B0603050302040203" pitchFamily="34" charset="0"/>
                <a:ea typeface="+mn-ea"/>
                <a:cs typeface="+mn-cs"/>
              </a:rPr>
              <a:t> </a:t>
            </a:r>
            <a:r>
              <a:rPr kumimoji="0" lang="nb-NO" sz="1400" b="0" i="0" u="sng" strike="noStrike" kern="1200" cap="none" spc="0" normalizeH="0" baseline="0" noProof="0" dirty="0" err="1">
                <a:ln>
                  <a:noFill/>
                </a:ln>
                <a:solidFill>
                  <a:prstClr val="black"/>
                </a:solidFill>
                <a:effectLst/>
                <a:uLnTx/>
                <a:uFillTx/>
                <a:latin typeface="Equinor Medium" panose="020B0603050302040203" pitchFamily="34" charset="0"/>
                <a:ea typeface="+mn-ea"/>
                <a:cs typeface="+mn-cs"/>
              </a:rPr>
              <a:t>when</a:t>
            </a:r>
            <a:r>
              <a:rPr kumimoji="0" lang="nb-NO" sz="1400" b="0" i="0" u="sng" strike="noStrike" kern="1200" cap="none" spc="0" normalizeH="0" baseline="0" noProof="0" dirty="0">
                <a:ln>
                  <a:noFill/>
                </a:ln>
                <a:solidFill>
                  <a:prstClr val="black"/>
                </a:solidFill>
                <a:effectLst/>
                <a:uLnTx/>
                <a:uFillTx/>
                <a:latin typeface="Equinor Medium" panose="020B0603050302040203" pitchFamily="34" charset="0"/>
                <a:ea typeface="+mn-ea"/>
                <a:cs typeface="+mn-cs"/>
              </a:rPr>
              <a:t> </a:t>
            </a:r>
            <a:r>
              <a:rPr kumimoji="0" lang="nb-NO" sz="1400" b="0" i="0" u="sng" strike="noStrike" kern="1200" cap="none" spc="0" normalizeH="0" baseline="0" noProof="0" dirty="0" err="1">
                <a:ln>
                  <a:noFill/>
                </a:ln>
                <a:solidFill>
                  <a:prstClr val="black"/>
                </a:solidFill>
                <a:effectLst/>
                <a:uLnTx/>
                <a:uFillTx/>
                <a:latin typeface="Equinor Medium" panose="020B0603050302040203" pitchFamily="34" charset="0"/>
                <a:ea typeface="+mn-ea"/>
                <a:cs typeface="+mn-cs"/>
              </a:rPr>
              <a:t>you</a:t>
            </a:r>
            <a:r>
              <a:rPr kumimoji="0" lang="nb-NO" sz="1400" b="0" i="0" u="sng" strike="noStrike" kern="1200" cap="none" spc="0" normalizeH="0" baseline="0" noProof="0" dirty="0">
                <a:ln>
                  <a:noFill/>
                </a:ln>
                <a:solidFill>
                  <a:prstClr val="black"/>
                </a:solidFill>
                <a:effectLst/>
                <a:uLnTx/>
                <a:uFillTx/>
                <a:latin typeface="Equinor Medium" panose="020B0603050302040203" pitchFamily="34" charset="0"/>
                <a:ea typeface="+mn-ea"/>
                <a:cs typeface="+mn-cs"/>
              </a:rPr>
              <a:t> </a:t>
            </a:r>
            <a:r>
              <a:rPr kumimoji="0" lang="nb-NO" sz="1400" b="0" i="0" u="sng" strike="noStrike" kern="1200" cap="none" spc="0" normalizeH="0" baseline="0" noProof="0" dirty="0" err="1">
                <a:ln>
                  <a:noFill/>
                </a:ln>
                <a:solidFill>
                  <a:prstClr val="black"/>
                </a:solidFill>
                <a:effectLst/>
                <a:uLnTx/>
                <a:uFillTx/>
                <a:latin typeface="Equinor Medium" panose="020B0603050302040203" pitchFamily="34" charset="0"/>
                <a:ea typeface="+mn-ea"/>
                <a:cs typeface="+mn-cs"/>
              </a:rPr>
              <a:t>need</a:t>
            </a:r>
            <a:r>
              <a:rPr kumimoji="0" lang="nb-NO" sz="1400" b="0" i="0" u="sng" strike="noStrike" kern="1200" cap="none" spc="0" normalizeH="0" baseline="0" noProof="0" dirty="0">
                <a:ln>
                  <a:noFill/>
                </a:ln>
                <a:solidFill>
                  <a:prstClr val="black"/>
                </a:solidFill>
                <a:effectLst/>
                <a:uLnTx/>
                <a:uFillTx/>
                <a:latin typeface="Equinor Medium" panose="020B0603050302040203" pitchFamily="34" charset="0"/>
                <a:ea typeface="+mn-ea"/>
                <a:cs typeface="+mn-cs"/>
              </a:rPr>
              <a:t> more contrast:</a:t>
            </a:r>
            <a:endParaRPr lang="en-US" sz="1800" dirty="0"/>
          </a:p>
        </p:txBody>
      </p:sp>
      <p:sp>
        <p:nvSpPr>
          <p:cNvPr id="74" name="Rectangle 73">
            <a:extLst>
              <a:ext uri="{FF2B5EF4-FFF2-40B4-BE49-F238E27FC236}">
                <a16:creationId xmlns:a16="http://schemas.microsoft.com/office/drawing/2014/main" id="{2EA7B77E-5A74-4FC7-8B9E-E878C71F3FAB}"/>
              </a:ext>
            </a:extLst>
          </p:cNvPr>
          <p:cNvSpPr/>
          <p:nvPr userDrawn="1"/>
        </p:nvSpPr>
        <p:spPr>
          <a:xfrm>
            <a:off x="2663960" y="4683410"/>
            <a:ext cx="3983783" cy="307777"/>
          </a:xfrm>
          <a:prstGeom prst="rect">
            <a:avLst/>
          </a:prstGeom>
        </p:spPr>
        <p:txBody>
          <a:bodyPr wrap="none">
            <a:spAutoFit/>
          </a:bodyPr>
          <a:lstStyle/>
          <a:p>
            <a:r>
              <a:rPr kumimoji="0" lang="nb-NO" sz="1400" b="0" i="0" u="sng" strike="noStrike" kern="1200" cap="none" spc="0" normalizeH="0" baseline="0" noProof="0" dirty="0">
                <a:ln>
                  <a:noFill/>
                </a:ln>
                <a:solidFill>
                  <a:prstClr val="black"/>
                </a:solidFill>
                <a:effectLst/>
                <a:uLnTx/>
                <a:uFillTx/>
                <a:latin typeface="Equinor Medium" panose="020B0603050302040203" pitchFamily="34" charset="0"/>
                <a:ea typeface="+mn-ea"/>
                <a:cs typeface="+mn-cs"/>
              </a:rPr>
              <a:t>Different tints to </a:t>
            </a:r>
            <a:r>
              <a:rPr kumimoji="0" lang="nb-NO" sz="1400" b="0" i="0" u="sng" strike="noStrike" kern="1200" cap="none" spc="0" normalizeH="0" baseline="0" noProof="0" dirty="0" err="1">
                <a:ln>
                  <a:noFill/>
                </a:ln>
                <a:solidFill>
                  <a:prstClr val="black"/>
                </a:solidFill>
                <a:effectLst/>
                <a:uLnTx/>
                <a:uFillTx/>
                <a:latin typeface="Equinor Medium" panose="020B0603050302040203" pitchFamily="34" charset="0"/>
                <a:ea typeface="+mn-ea"/>
                <a:cs typeface="+mn-cs"/>
              </a:rPr>
              <a:t>use</a:t>
            </a:r>
            <a:r>
              <a:rPr kumimoji="0" lang="nb-NO" sz="1400" b="0" i="0" u="sng" strike="noStrike" kern="1200" cap="none" spc="0" normalizeH="0" baseline="0" noProof="0" dirty="0">
                <a:ln>
                  <a:noFill/>
                </a:ln>
                <a:solidFill>
                  <a:prstClr val="black"/>
                </a:solidFill>
                <a:effectLst/>
                <a:uLnTx/>
                <a:uFillTx/>
                <a:latin typeface="Equinor Medium" panose="020B0603050302040203" pitchFamily="34" charset="0"/>
                <a:ea typeface="+mn-ea"/>
                <a:cs typeface="+mn-cs"/>
              </a:rPr>
              <a:t> </a:t>
            </a:r>
            <a:r>
              <a:rPr kumimoji="0" lang="nb-NO" sz="1400" b="0" i="0" u="sng" strike="noStrike" kern="1200" cap="none" spc="0" normalizeH="0" baseline="0" noProof="0" dirty="0" err="1">
                <a:ln>
                  <a:noFill/>
                </a:ln>
                <a:solidFill>
                  <a:prstClr val="black"/>
                </a:solidFill>
                <a:effectLst/>
                <a:uLnTx/>
                <a:uFillTx/>
                <a:latin typeface="Equinor Medium" panose="020B0603050302040203" pitchFamily="34" charset="0"/>
                <a:ea typeface="+mn-ea"/>
                <a:cs typeface="+mn-cs"/>
              </a:rPr>
              <a:t>on</a:t>
            </a:r>
            <a:r>
              <a:rPr kumimoji="0" lang="nb-NO" sz="1400" b="0" i="0" u="sng" strike="noStrike" kern="1200" cap="none" spc="0" normalizeH="0" baseline="0" noProof="0" dirty="0">
                <a:ln>
                  <a:noFill/>
                </a:ln>
                <a:solidFill>
                  <a:prstClr val="black"/>
                </a:solidFill>
                <a:effectLst/>
                <a:uLnTx/>
                <a:uFillTx/>
                <a:latin typeface="Equinor Medium" panose="020B0603050302040203" pitchFamily="34" charset="0"/>
                <a:ea typeface="+mn-ea"/>
                <a:cs typeface="+mn-cs"/>
              </a:rPr>
              <a:t> </a:t>
            </a:r>
            <a:r>
              <a:rPr kumimoji="0" lang="nb-NO" sz="1400" b="0" i="0" u="sng" strike="noStrike" kern="1200" cap="none" spc="0" normalizeH="0" baseline="0" noProof="0" dirty="0" err="1">
                <a:ln>
                  <a:noFill/>
                </a:ln>
                <a:solidFill>
                  <a:prstClr val="black"/>
                </a:solidFill>
                <a:effectLst/>
                <a:uLnTx/>
                <a:uFillTx/>
                <a:latin typeface="Equinor Medium" panose="020B0603050302040203" pitchFamily="34" charset="0"/>
                <a:ea typeface="+mn-ea"/>
                <a:cs typeface="+mn-cs"/>
              </a:rPr>
              <a:t>charts</a:t>
            </a:r>
            <a:r>
              <a:rPr kumimoji="0" lang="nb-NO" sz="1400" b="0" i="0" u="sng" strike="noStrike" kern="1200" cap="none" spc="0" normalizeH="0" baseline="0" noProof="0" dirty="0">
                <a:ln>
                  <a:noFill/>
                </a:ln>
                <a:solidFill>
                  <a:prstClr val="black"/>
                </a:solidFill>
                <a:effectLst/>
                <a:uLnTx/>
                <a:uFillTx/>
                <a:latin typeface="Equinor Medium" panose="020B0603050302040203" pitchFamily="34" charset="0"/>
                <a:ea typeface="+mn-ea"/>
                <a:cs typeface="+mn-cs"/>
              </a:rPr>
              <a:t> and </a:t>
            </a:r>
            <a:r>
              <a:rPr kumimoji="0" lang="nb-NO" sz="1400" b="0" i="0" u="sng" strike="noStrike" kern="1200" cap="none" spc="0" normalizeH="0" baseline="0" noProof="0" dirty="0" err="1">
                <a:ln>
                  <a:noFill/>
                </a:ln>
                <a:solidFill>
                  <a:prstClr val="black"/>
                </a:solidFill>
                <a:effectLst/>
                <a:uLnTx/>
                <a:uFillTx/>
                <a:latin typeface="Equinor Medium" panose="020B0603050302040203" pitchFamily="34" charset="0"/>
                <a:ea typeface="+mn-ea"/>
                <a:cs typeface="+mn-cs"/>
              </a:rPr>
              <a:t>infographics</a:t>
            </a:r>
            <a:r>
              <a:rPr kumimoji="0" lang="nb-NO" sz="1400" b="0" i="0" u="sng" strike="noStrike" kern="1200" cap="none" spc="0" normalizeH="0" baseline="0" noProof="0" dirty="0">
                <a:ln>
                  <a:noFill/>
                </a:ln>
                <a:solidFill>
                  <a:prstClr val="black"/>
                </a:solidFill>
                <a:effectLst/>
                <a:uLnTx/>
                <a:uFillTx/>
                <a:latin typeface="Equinor Medium" panose="020B0603050302040203" pitchFamily="34" charset="0"/>
                <a:ea typeface="+mn-ea"/>
                <a:cs typeface="+mn-cs"/>
              </a:rPr>
              <a:t>:</a:t>
            </a:r>
            <a:endParaRPr lang="en-US" sz="1800" dirty="0"/>
          </a:p>
        </p:txBody>
      </p:sp>
      <p:grpSp>
        <p:nvGrpSpPr>
          <p:cNvPr id="78" name="Group 77">
            <a:extLst>
              <a:ext uri="{FF2B5EF4-FFF2-40B4-BE49-F238E27FC236}">
                <a16:creationId xmlns:a16="http://schemas.microsoft.com/office/drawing/2014/main" id="{C6632EE5-9A9D-459E-A254-E25220CD72D7}"/>
              </a:ext>
            </a:extLst>
          </p:cNvPr>
          <p:cNvGrpSpPr/>
          <p:nvPr userDrawn="1"/>
        </p:nvGrpSpPr>
        <p:grpSpPr>
          <a:xfrm rot="16200000">
            <a:off x="3220992" y="4692942"/>
            <a:ext cx="155539" cy="1131848"/>
            <a:chOff x="12302028" y="154594"/>
            <a:chExt cx="155539" cy="1509130"/>
          </a:xfrm>
        </p:grpSpPr>
        <p:sp>
          <p:nvSpPr>
            <p:cNvPr id="79" name="Rectangle 188">
              <a:extLst>
                <a:ext uri="{FF2B5EF4-FFF2-40B4-BE49-F238E27FC236}">
                  <a16:creationId xmlns:a16="http://schemas.microsoft.com/office/drawing/2014/main" id="{93B98694-5CDD-44CA-A397-394D522D6FAE}"/>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0" name="Rectangle 189">
              <a:extLst>
                <a:ext uri="{FF2B5EF4-FFF2-40B4-BE49-F238E27FC236}">
                  <a16:creationId xmlns:a16="http://schemas.microsoft.com/office/drawing/2014/main" id="{DEB1628A-A422-42DB-BCA4-023804DEBDB6}"/>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1" name="Rectangle 190">
              <a:extLst>
                <a:ext uri="{FF2B5EF4-FFF2-40B4-BE49-F238E27FC236}">
                  <a16:creationId xmlns:a16="http://schemas.microsoft.com/office/drawing/2014/main" id="{4E526B04-FE6E-4703-8265-93E819C834F8}"/>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2" name="Rectangle 191">
              <a:extLst>
                <a:ext uri="{FF2B5EF4-FFF2-40B4-BE49-F238E27FC236}">
                  <a16:creationId xmlns:a16="http://schemas.microsoft.com/office/drawing/2014/main" id="{40E543F4-74C9-4458-9288-2D986D5CBDF4}"/>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3" name="Rectangle 192">
              <a:extLst>
                <a:ext uri="{FF2B5EF4-FFF2-40B4-BE49-F238E27FC236}">
                  <a16:creationId xmlns:a16="http://schemas.microsoft.com/office/drawing/2014/main" id="{AED80F77-9904-4F82-AA14-76102624F12F}"/>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4" name="Rectangle 31">
              <a:extLst>
                <a:ext uri="{FF2B5EF4-FFF2-40B4-BE49-F238E27FC236}">
                  <a16:creationId xmlns:a16="http://schemas.microsoft.com/office/drawing/2014/main" id="{482395E8-3386-4667-ACF3-CCBC41A88A4C}"/>
                </a:ext>
              </a:extLst>
            </p:cNvPr>
            <p:cNvSpPr/>
            <p:nvPr userDrawn="1"/>
          </p:nvSpPr>
          <p:spPr>
            <a:xfrm>
              <a:off x="12302028" y="381213"/>
              <a:ext cx="155539" cy="152988"/>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5" name="Rectangle 33">
              <a:extLst>
                <a:ext uri="{FF2B5EF4-FFF2-40B4-BE49-F238E27FC236}">
                  <a16:creationId xmlns:a16="http://schemas.microsoft.com/office/drawing/2014/main" id="{BF8AC9EE-524A-4EE8-BF85-BA6A56410EC4}"/>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86" name="Rectangle 192">
              <a:extLst>
                <a:ext uri="{FF2B5EF4-FFF2-40B4-BE49-F238E27FC236}">
                  <a16:creationId xmlns:a16="http://schemas.microsoft.com/office/drawing/2014/main" id="{73D5C493-2024-4B1E-A927-4E3BF2520FF4}"/>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pic>
        <p:nvPicPr>
          <p:cNvPr id="87" name="Picture 86">
            <a:extLst>
              <a:ext uri="{FF2B5EF4-FFF2-40B4-BE49-F238E27FC236}">
                <a16:creationId xmlns:a16="http://schemas.microsoft.com/office/drawing/2014/main" id="{B18CD131-AFB4-426F-9C86-CECEF6A905D3}"/>
              </a:ext>
            </a:extLst>
          </p:cNvPr>
          <p:cNvPicPr>
            <a:picLocks noChangeAspect="1"/>
          </p:cNvPicPr>
          <p:nvPr userDrawn="1"/>
        </p:nvPicPr>
        <p:blipFill>
          <a:blip r:embed="rId2"/>
          <a:stretch>
            <a:fillRect/>
          </a:stretch>
        </p:blipFill>
        <p:spPr>
          <a:xfrm>
            <a:off x="6342007" y="563402"/>
            <a:ext cx="2641388" cy="5727670"/>
          </a:xfrm>
          <a:prstGeom prst="rect">
            <a:avLst/>
          </a:prstGeom>
        </p:spPr>
      </p:pic>
    </p:spTree>
    <p:extLst>
      <p:ext uri="{BB962C8B-B14F-4D97-AF65-F5344CB8AC3E}">
        <p14:creationId xmlns:p14="http://schemas.microsoft.com/office/powerpoint/2010/main" val="3758912119"/>
      </p:ext>
    </p:extLst>
  </p:cSld>
  <p:clrMap bg1="lt1" tx1="dk1" bg2="lt2" tx2="dk2" accent1="accent1" accent2="accent2" accent3="accent3" accent4="accent4" accent5="accent5" accent6="accent6" hlink="hlink" folHlink="folHlink"/>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6" Type="http://schemas.openxmlformats.org/officeDocument/2006/relationships/image" Target="../media/image49.png"/><Relationship Id="rId117" Type="http://schemas.openxmlformats.org/officeDocument/2006/relationships/image" Target="../media/image140.jpeg"/><Relationship Id="rId21" Type="http://schemas.openxmlformats.org/officeDocument/2006/relationships/image" Target="../media/image44.png"/><Relationship Id="rId42" Type="http://schemas.openxmlformats.org/officeDocument/2006/relationships/image" Target="../media/image65.png"/><Relationship Id="rId47" Type="http://schemas.openxmlformats.org/officeDocument/2006/relationships/image" Target="../media/image70.png"/><Relationship Id="rId63" Type="http://schemas.openxmlformats.org/officeDocument/2006/relationships/image" Target="../media/image86.png"/><Relationship Id="rId68" Type="http://schemas.openxmlformats.org/officeDocument/2006/relationships/image" Target="../media/image91.png"/><Relationship Id="rId84" Type="http://schemas.openxmlformats.org/officeDocument/2006/relationships/image" Target="../media/image107.png"/><Relationship Id="rId89" Type="http://schemas.openxmlformats.org/officeDocument/2006/relationships/image" Target="../media/image112.png"/><Relationship Id="rId112" Type="http://schemas.openxmlformats.org/officeDocument/2006/relationships/image" Target="../media/image135.png"/><Relationship Id="rId16" Type="http://schemas.openxmlformats.org/officeDocument/2006/relationships/image" Target="../media/image39.png"/><Relationship Id="rId107" Type="http://schemas.openxmlformats.org/officeDocument/2006/relationships/image" Target="../media/image130.png"/><Relationship Id="rId11" Type="http://schemas.openxmlformats.org/officeDocument/2006/relationships/image" Target="../media/image34.png"/><Relationship Id="rId32" Type="http://schemas.openxmlformats.org/officeDocument/2006/relationships/image" Target="../media/image55.png"/><Relationship Id="rId37" Type="http://schemas.openxmlformats.org/officeDocument/2006/relationships/image" Target="../media/image60.png"/><Relationship Id="rId53" Type="http://schemas.openxmlformats.org/officeDocument/2006/relationships/image" Target="../media/image76.png"/><Relationship Id="rId58" Type="http://schemas.openxmlformats.org/officeDocument/2006/relationships/image" Target="../media/image81.png"/><Relationship Id="rId74" Type="http://schemas.openxmlformats.org/officeDocument/2006/relationships/image" Target="../media/image97.png"/><Relationship Id="rId79" Type="http://schemas.openxmlformats.org/officeDocument/2006/relationships/image" Target="../media/image102.png"/><Relationship Id="rId102" Type="http://schemas.openxmlformats.org/officeDocument/2006/relationships/image" Target="../media/image125.png"/><Relationship Id="rId5" Type="http://schemas.openxmlformats.org/officeDocument/2006/relationships/image" Target="../media/image29.png"/><Relationship Id="rId90" Type="http://schemas.openxmlformats.org/officeDocument/2006/relationships/image" Target="../media/image113.png"/><Relationship Id="rId95" Type="http://schemas.openxmlformats.org/officeDocument/2006/relationships/image" Target="../media/image118.png"/><Relationship Id="rId22" Type="http://schemas.openxmlformats.org/officeDocument/2006/relationships/image" Target="../media/image45.png"/><Relationship Id="rId27" Type="http://schemas.openxmlformats.org/officeDocument/2006/relationships/image" Target="../media/image50.jpeg"/><Relationship Id="rId43" Type="http://schemas.openxmlformats.org/officeDocument/2006/relationships/image" Target="../media/image66.png"/><Relationship Id="rId48" Type="http://schemas.openxmlformats.org/officeDocument/2006/relationships/image" Target="../media/image71.png"/><Relationship Id="rId64" Type="http://schemas.openxmlformats.org/officeDocument/2006/relationships/image" Target="../media/image87.png"/><Relationship Id="rId69" Type="http://schemas.openxmlformats.org/officeDocument/2006/relationships/image" Target="../media/image92.png"/><Relationship Id="rId113" Type="http://schemas.openxmlformats.org/officeDocument/2006/relationships/image" Target="../media/image136.png"/><Relationship Id="rId118" Type="http://schemas.openxmlformats.org/officeDocument/2006/relationships/image" Target="../media/image141.jpeg"/><Relationship Id="rId80" Type="http://schemas.openxmlformats.org/officeDocument/2006/relationships/image" Target="../media/image103.png"/><Relationship Id="rId85" Type="http://schemas.openxmlformats.org/officeDocument/2006/relationships/image" Target="../media/image108.png"/><Relationship Id="rId12" Type="http://schemas.openxmlformats.org/officeDocument/2006/relationships/image" Target="../media/image35.png"/><Relationship Id="rId17" Type="http://schemas.openxmlformats.org/officeDocument/2006/relationships/image" Target="../media/image40.png"/><Relationship Id="rId33" Type="http://schemas.openxmlformats.org/officeDocument/2006/relationships/image" Target="../media/image56.png"/><Relationship Id="rId38" Type="http://schemas.openxmlformats.org/officeDocument/2006/relationships/image" Target="../media/image61.png"/><Relationship Id="rId59" Type="http://schemas.openxmlformats.org/officeDocument/2006/relationships/image" Target="../media/image82.png"/><Relationship Id="rId103" Type="http://schemas.openxmlformats.org/officeDocument/2006/relationships/image" Target="../media/image126.png"/><Relationship Id="rId108" Type="http://schemas.openxmlformats.org/officeDocument/2006/relationships/image" Target="../media/image131.png"/><Relationship Id="rId54" Type="http://schemas.openxmlformats.org/officeDocument/2006/relationships/image" Target="../media/image77.png"/><Relationship Id="rId70" Type="http://schemas.openxmlformats.org/officeDocument/2006/relationships/image" Target="../media/image93.png"/><Relationship Id="rId75" Type="http://schemas.openxmlformats.org/officeDocument/2006/relationships/image" Target="../media/image98.png"/><Relationship Id="rId91" Type="http://schemas.openxmlformats.org/officeDocument/2006/relationships/image" Target="../media/image114.png"/><Relationship Id="rId96" Type="http://schemas.openxmlformats.org/officeDocument/2006/relationships/image" Target="../media/image119.png"/><Relationship Id="rId1" Type="http://schemas.openxmlformats.org/officeDocument/2006/relationships/slideLayout" Target="../slideLayouts/slideLayout21.xml"/><Relationship Id="rId6" Type="http://schemas.openxmlformats.org/officeDocument/2006/relationships/image" Target="../media/image30.png"/><Relationship Id="rId23" Type="http://schemas.openxmlformats.org/officeDocument/2006/relationships/image" Target="../media/image46.png"/><Relationship Id="rId28" Type="http://schemas.openxmlformats.org/officeDocument/2006/relationships/image" Target="../media/image51.wmf"/><Relationship Id="rId49" Type="http://schemas.openxmlformats.org/officeDocument/2006/relationships/image" Target="../media/image72.png"/><Relationship Id="rId114" Type="http://schemas.openxmlformats.org/officeDocument/2006/relationships/image" Target="../media/image137.png"/><Relationship Id="rId10" Type="http://schemas.openxmlformats.org/officeDocument/2006/relationships/image" Target="../media/image33.png"/><Relationship Id="rId31" Type="http://schemas.openxmlformats.org/officeDocument/2006/relationships/image" Target="../media/image54.png"/><Relationship Id="rId44" Type="http://schemas.openxmlformats.org/officeDocument/2006/relationships/image" Target="../media/image67.png"/><Relationship Id="rId52" Type="http://schemas.openxmlformats.org/officeDocument/2006/relationships/image" Target="../media/image75.png"/><Relationship Id="rId60" Type="http://schemas.openxmlformats.org/officeDocument/2006/relationships/image" Target="../media/image83.png"/><Relationship Id="rId65" Type="http://schemas.openxmlformats.org/officeDocument/2006/relationships/image" Target="../media/image88.png"/><Relationship Id="rId73" Type="http://schemas.openxmlformats.org/officeDocument/2006/relationships/image" Target="../media/image96.png"/><Relationship Id="rId78" Type="http://schemas.openxmlformats.org/officeDocument/2006/relationships/image" Target="../media/image101.png"/><Relationship Id="rId81" Type="http://schemas.openxmlformats.org/officeDocument/2006/relationships/image" Target="../media/image104.png"/><Relationship Id="rId86" Type="http://schemas.openxmlformats.org/officeDocument/2006/relationships/image" Target="../media/image109.png"/><Relationship Id="rId94" Type="http://schemas.openxmlformats.org/officeDocument/2006/relationships/image" Target="../media/image117.png"/><Relationship Id="rId99" Type="http://schemas.openxmlformats.org/officeDocument/2006/relationships/image" Target="../media/image122.png"/><Relationship Id="rId101" Type="http://schemas.openxmlformats.org/officeDocument/2006/relationships/image" Target="../media/image124.png"/><Relationship Id="rId4" Type="http://schemas.openxmlformats.org/officeDocument/2006/relationships/image" Target="../media/image28.png"/><Relationship Id="rId9" Type="http://schemas.openxmlformats.org/officeDocument/2006/relationships/image" Target="../media/image32.jpeg"/><Relationship Id="rId13" Type="http://schemas.openxmlformats.org/officeDocument/2006/relationships/image" Target="../media/image36.png"/><Relationship Id="rId18" Type="http://schemas.openxmlformats.org/officeDocument/2006/relationships/image" Target="../media/image41.png"/><Relationship Id="rId39" Type="http://schemas.openxmlformats.org/officeDocument/2006/relationships/image" Target="../media/image62.jpeg"/><Relationship Id="rId109" Type="http://schemas.openxmlformats.org/officeDocument/2006/relationships/image" Target="../media/image132.png"/><Relationship Id="rId34" Type="http://schemas.openxmlformats.org/officeDocument/2006/relationships/image" Target="../media/image57.png"/><Relationship Id="rId50" Type="http://schemas.openxmlformats.org/officeDocument/2006/relationships/image" Target="../media/image73.png"/><Relationship Id="rId55" Type="http://schemas.openxmlformats.org/officeDocument/2006/relationships/image" Target="../media/image78.png"/><Relationship Id="rId76" Type="http://schemas.openxmlformats.org/officeDocument/2006/relationships/image" Target="../media/image99.png"/><Relationship Id="rId97" Type="http://schemas.openxmlformats.org/officeDocument/2006/relationships/image" Target="../media/image120.png"/><Relationship Id="rId104" Type="http://schemas.openxmlformats.org/officeDocument/2006/relationships/image" Target="../media/image127.png"/><Relationship Id="rId7" Type="http://schemas.openxmlformats.org/officeDocument/2006/relationships/image" Target="../media/image31.png"/><Relationship Id="rId71" Type="http://schemas.openxmlformats.org/officeDocument/2006/relationships/image" Target="../media/image94.png"/><Relationship Id="rId92" Type="http://schemas.openxmlformats.org/officeDocument/2006/relationships/image" Target="../media/image115.png"/><Relationship Id="rId2" Type="http://schemas.openxmlformats.org/officeDocument/2006/relationships/notesSlide" Target="../notesSlides/notesSlide1.xml"/><Relationship Id="rId29" Type="http://schemas.openxmlformats.org/officeDocument/2006/relationships/image" Target="../media/image52.png"/><Relationship Id="rId24" Type="http://schemas.openxmlformats.org/officeDocument/2006/relationships/image" Target="../media/image47.png"/><Relationship Id="rId40" Type="http://schemas.openxmlformats.org/officeDocument/2006/relationships/image" Target="../media/image63.png"/><Relationship Id="rId45" Type="http://schemas.openxmlformats.org/officeDocument/2006/relationships/image" Target="../media/image68.png"/><Relationship Id="rId66" Type="http://schemas.openxmlformats.org/officeDocument/2006/relationships/image" Target="../media/image89.png"/><Relationship Id="rId87" Type="http://schemas.openxmlformats.org/officeDocument/2006/relationships/image" Target="../media/image110.png"/><Relationship Id="rId110" Type="http://schemas.openxmlformats.org/officeDocument/2006/relationships/image" Target="../media/image133.png"/><Relationship Id="rId115" Type="http://schemas.openxmlformats.org/officeDocument/2006/relationships/image" Target="../media/image138.png"/><Relationship Id="rId61" Type="http://schemas.openxmlformats.org/officeDocument/2006/relationships/image" Target="../media/image84.png"/><Relationship Id="rId82" Type="http://schemas.openxmlformats.org/officeDocument/2006/relationships/image" Target="../media/image105.png"/><Relationship Id="rId19" Type="http://schemas.openxmlformats.org/officeDocument/2006/relationships/image" Target="../media/image42.png"/><Relationship Id="rId14" Type="http://schemas.openxmlformats.org/officeDocument/2006/relationships/image" Target="../media/image37.png"/><Relationship Id="rId30" Type="http://schemas.openxmlformats.org/officeDocument/2006/relationships/image" Target="../media/image53.jpeg"/><Relationship Id="rId35" Type="http://schemas.openxmlformats.org/officeDocument/2006/relationships/image" Target="../media/image58.png"/><Relationship Id="rId56" Type="http://schemas.openxmlformats.org/officeDocument/2006/relationships/image" Target="../media/image79.jpeg"/><Relationship Id="rId77" Type="http://schemas.openxmlformats.org/officeDocument/2006/relationships/image" Target="../media/image100.png"/><Relationship Id="rId100" Type="http://schemas.openxmlformats.org/officeDocument/2006/relationships/image" Target="../media/image123.png"/><Relationship Id="rId105" Type="http://schemas.openxmlformats.org/officeDocument/2006/relationships/image" Target="../media/image128.png"/><Relationship Id="rId8" Type="http://schemas.openxmlformats.org/officeDocument/2006/relationships/hyperlink" Target="http://www.parknicollet.com/" TargetMode="External"/><Relationship Id="rId51" Type="http://schemas.openxmlformats.org/officeDocument/2006/relationships/image" Target="../media/image74.png"/><Relationship Id="rId72" Type="http://schemas.openxmlformats.org/officeDocument/2006/relationships/image" Target="../media/image95.png"/><Relationship Id="rId93" Type="http://schemas.openxmlformats.org/officeDocument/2006/relationships/image" Target="../media/image116.png"/><Relationship Id="rId98" Type="http://schemas.openxmlformats.org/officeDocument/2006/relationships/image" Target="../media/image121.png"/><Relationship Id="rId3" Type="http://schemas.openxmlformats.org/officeDocument/2006/relationships/image" Target="../media/image27.png"/><Relationship Id="rId25" Type="http://schemas.openxmlformats.org/officeDocument/2006/relationships/image" Target="../media/image48.png"/><Relationship Id="rId46" Type="http://schemas.openxmlformats.org/officeDocument/2006/relationships/image" Target="../media/image69.png"/><Relationship Id="rId67" Type="http://schemas.openxmlformats.org/officeDocument/2006/relationships/image" Target="../media/image90.png"/><Relationship Id="rId116" Type="http://schemas.openxmlformats.org/officeDocument/2006/relationships/image" Target="../media/image139.png"/><Relationship Id="rId20" Type="http://schemas.openxmlformats.org/officeDocument/2006/relationships/image" Target="../media/image43.png"/><Relationship Id="rId41" Type="http://schemas.openxmlformats.org/officeDocument/2006/relationships/image" Target="../media/image64.png"/><Relationship Id="rId62" Type="http://schemas.openxmlformats.org/officeDocument/2006/relationships/image" Target="../media/image85.png"/><Relationship Id="rId83" Type="http://schemas.openxmlformats.org/officeDocument/2006/relationships/image" Target="../media/image106.png"/><Relationship Id="rId88" Type="http://schemas.openxmlformats.org/officeDocument/2006/relationships/image" Target="../media/image111.png"/><Relationship Id="rId111" Type="http://schemas.openxmlformats.org/officeDocument/2006/relationships/image" Target="../media/image134.png"/><Relationship Id="rId15" Type="http://schemas.openxmlformats.org/officeDocument/2006/relationships/image" Target="../media/image38.png"/><Relationship Id="rId36" Type="http://schemas.openxmlformats.org/officeDocument/2006/relationships/image" Target="../media/image59.png"/><Relationship Id="rId57" Type="http://schemas.openxmlformats.org/officeDocument/2006/relationships/image" Target="../media/image80.png"/><Relationship Id="rId106" Type="http://schemas.openxmlformats.org/officeDocument/2006/relationships/image" Target="../media/image129.png"/></Relationships>
</file>

<file path=ppt/slides/_rels/slide16.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2.xml"/><Relationship Id="rId4" Type="http://schemas.openxmlformats.org/officeDocument/2006/relationships/image" Target="../media/image145.png"/></Relationships>
</file>

<file path=ppt/slides/_rels/slide1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10.xml"/><Relationship Id="rId6" Type="http://schemas.openxmlformats.org/officeDocument/2006/relationships/image" Target="../media/image19.png"/><Relationship Id="rId5" Type="http://schemas.openxmlformats.org/officeDocument/2006/relationships/image" Target="../media/image18.jpeg"/><Relationship Id="rId10" Type="http://schemas.openxmlformats.org/officeDocument/2006/relationships/image" Target="../media/image23.png"/><Relationship Id="rId4" Type="http://schemas.openxmlformats.org/officeDocument/2006/relationships/image" Target="../media/image17.jpe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noFill/>
        <a:effectLst/>
      </p:bgPr>
    </p:bg>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521EF32D-1C10-4938-8737-ECF78F370104}"/>
              </a:ext>
            </a:extLst>
          </p:cNvPr>
          <p:cNvSpPr>
            <a:spLocks noGrp="1"/>
          </p:cNvSpPr>
          <p:nvPr>
            <p:ph type="subTitle" idx="1"/>
          </p:nvPr>
        </p:nvSpPr>
        <p:spPr>
          <a:xfrm>
            <a:off x="285425" y="5263639"/>
            <a:ext cx="4220582" cy="1296000"/>
          </a:xfrm>
        </p:spPr>
        <p:txBody>
          <a:bodyPr/>
          <a:lstStyle/>
          <a:p>
            <a:endParaRPr lang="nb-NO" dirty="0"/>
          </a:p>
          <a:p>
            <a:r>
              <a:rPr lang="nb-NO" dirty="0"/>
              <a:t>Bjarte Bogsnes</a:t>
            </a:r>
          </a:p>
          <a:p>
            <a:r>
              <a:rPr lang="nb-NO" dirty="0" err="1"/>
              <a:t>Chairman</a:t>
            </a:r>
            <a:r>
              <a:rPr lang="nb-NO" dirty="0"/>
              <a:t> Beyond </a:t>
            </a:r>
            <a:r>
              <a:rPr lang="nb-NO" dirty="0" err="1"/>
              <a:t>Budgeting</a:t>
            </a:r>
            <a:r>
              <a:rPr lang="nb-NO" dirty="0"/>
              <a:t> </a:t>
            </a:r>
            <a:r>
              <a:rPr lang="nb-NO" dirty="0" err="1"/>
              <a:t>Roundtable</a:t>
            </a:r>
            <a:endParaRPr lang="nb-NO" dirty="0"/>
          </a:p>
          <a:p>
            <a:r>
              <a:rPr lang="nb-NO" dirty="0" err="1"/>
              <a:t>Founder</a:t>
            </a:r>
            <a:r>
              <a:rPr lang="nb-NO" dirty="0"/>
              <a:t> Bogsnes </a:t>
            </a:r>
            <a:r>
              <a:rPr lang="nb-NO" dirty="0" err="1"/>
              <a:t>Advisory</a:t>
            </a:r>
            <a:endParaRPr lang="nb-NO" dirty="0"/>
          </a:p>
          <a:p>
            <a:endParaRPr lang="en-GB" dirty="0"/>
          </a:p>
        </p:txBody>
      </p:sp>
      <p:sp>
        <p:nvSpPr>
          <p:cNvPr id="4" name="Title 3">
            <a:extLst>
              <a:ext uri="{FF2B5EF4-FFF2-40B4-BE49-F238E27FC236}">
                <a16:creationId xmlns:a16="http://schemas.microsoft.com/office/drawing/2014/main" id="{2B9C60AC-BD47-40E6-AED3-AAC9B94588F5}"/>
              </a:ext>
            </a:extLst>
          </p:cNvPr>
          <p:cNvSpPr>
            <a:spLocks noGrp="1"/>
          </p:cNvSpPr>
          <p:nvPr>
            <p:ph type="ctrTitle"/>
          </p:nvPr>
        </p:nvSpPr>
        <p:spPr>
          <a:xfrm>
            <a:off x="210314" y="712310"/>
            <a:ext cx="8301992" cy="3520600"/>
          </a:xfrm>
        </p:spPr>
        <p:txBody>
          <a:bodyPr/>
          <a:lstStyle/>
          <a:p>
            <a:br>
              <a:rPr lang="en-GB" altLang="en-US" sz="3600" dirty="0">
                <a:ea typeface="MS PGothic" panose="020B0600070205080204" pitchFamily="34" charset="-128"/>
              </a:rPr>
            </a:br>
            <a:br>
              <a:rPr lang="en-GB" altLang="en-US" sz="3600" dirty="0">
                <a:ea typeface="MS PGothic" panose="020B0600070205080204" pitchFamily="34" charset="-128"/>
              </a:rPr>
            </a:br>
            <a:br>
              <a:rPr lang="en-GB" altLang="en-US" sz="3600" dirty="0">
                <a:ea typeface="MS PGothic" panose="020B0600070205080204" pitchFamily="34" charset="-128"/>
              </a:rPr>
            </a:br>
            <a:br>
              <a:rPr lang="en-GB" altLang="en-US" sz="3600" dirty="0">
                <a:ea typeface="MS PGothic" panose="020B0600070205080204" pitchFamily="34" charset="-128"/>
              </a:rPr>
            </a:br>
            <a:br>
              <a:rPr lang="en-GB" altLang="en-US" sz="3600" dirty="0">
                <a:ea typeface="MS PGothic" panose="020B0600070205080204" pitchFamily="34" charset="-128"/>
              </a:rPr>
            </a:br>
            <a:br>
              <a:rPr lang="en-GB" altLang="en-US" sz="3600" dirty="0">
                <a:ea typeface="MS PGothic" panose="020B0600070205080204" pitchFamily="34" charset="-128"/>
              </a:rPr>
            </a:br>
            <a:br>
              <a:rPr lang="en-GB" altLang="en-US" sz="3600" dirty="0">
                <a:ea typeface="MS PGothic" panose="020B0600070205080204" pitchFamily="34" charset="-128"/>
              </a:rPr>
            </a:br>
            <a:br>
              <a:rPr lang="en-GB" altLang="en-US" sz="3600" dirty="0">
                <a:ea typeface="MS PGothic" panose="020B0600070205080204" pitchFamily="34" charset="-128"/>
              </a:rPr>
            </a:br>
            <a:br>
              <a:rPr lang="en-GB" altLang="en-US" sz="3600" dirty="0">
                <a:ea typeface="MS PGothic" panose="020B0600070205080204" pitchFamily="34" charset="-128"/>
              </a:rPr>
            </a:br>
            <a:r>
              <a:rPr lang="en-GB" altLang="en-US" sz="5400" dirty="0">
                <a:ea typeface="MS PGothic" panose="020B0600070205080204" pitchFamily="34" charset="-128"/>
              </a:rPr>
              <a:t>An introduction to</a:t>
            </a:r>
            <a:br>
              <a:rPr lang="en-GB" altLang="en-US" sz="5400" dirty="0">
                <a:ea typeface="MS PGothic" panose="020B0600070205080204" pitchFamily="34" charset="-128"/>
              </a:rPr>
            </a:br>
            <a:r>
              <a:rPr lang="en-GB" altLang="en-US" sz="5400" dirty="0">
                <a:ea typeface="MS PGothic" panose="020B0600070205080204" pitchFamily="34" charset="-128"/>
              </a:rPr>
              <a:t>Beyond Budgeting</a:t>
            </a:r>
            <a:br>
              <a:rPr lang="en-GB" altLang="en-US" sz="5400" dirty="0">
                <a:ea typeface="MS PGothic" panose="020B0600070205080204" pitchFamily="34" charset="-128"/>
              </a:rPr>
            </a:br>
            <a:br>
              <a:rPr lang="en-GB" altLang="en-US" sz="5400">
                <a:ea typeface="MS PGothic" panose="020B0600070205080204" pitchFamily="34" charset="-128"/>
              </a:rPr>
            </a:br>
            <a:r>
              <a:rPr lang="en-GB" altLang="en-US" sz="3600">
                <a:ea typeface="MS PGothic" panose="020B0600070205080204" pitchFamily="34" charset="-128"/>
              </a:rPr>
              <a:t>Agile </a:t>
            </a:r>
            <a:r>
              <a:rPr lang="en-GB" altLang="en-US" sz="3600" dirty="0">
                <a:ea typeface="MS PGothic" panose="020B0600070205080204" pitchFamily="34" charset="-128"/>
              </a:rPr>
              <a:t>T</a:t>
            </a:r>
            <a:r>
              <a:rPr lang="en-GB" altLang="en-US" sz="3600">
                <a:ea typeface="MS PGothic" panose="020B0600070205080204" pitchFamily="34" charset="-128"/>
              </a:rPr>
              <a:t>our </a:t>
            </a:r>
            <a:r>
              <a:rPr lang="en-GB" altLang="en-US" sz="3600" dirty="0">
                <a:ea typeface="MS PGothic" panose="020B0600070205080204" pitchFamily="34" charset="-128"/>
              </a:rPr>
              <a:t>Vienna, 12 September 2024</a:t>
            </a:r>
            <a:br>
              <a:rPr lang="en-GB" altLang="en-US" sz="4800" dirty="0">
                <a:ea typeface="MS PGothic" panose="020B0600070205080204" pitchFamily="34" charset="-128"/>
              </a:rPr>
            </a:br>
            <a:endParaRPr lang="en-GB" sz="3600" dirty="0"/>
          </a:p>
        </p:txBody>
      </p:sp>
    </p:spTree>
    <p:extLst>
      <p:ext uri="{BB962C8B-B14F-4D97-AF65-F5344CB8AC3E}">
        <p14:creationId xmlns:p14="http://schemas.microsoft.com/office/powerpoint/2010/main" val="4007871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2" name="Picture 2" descr="ANd9GcSnSj3WMi3cFI8GlVhRhqr1st4QDTI01bVeR_jbAG3EtnEyEJicXQ">
            <a:extLst>
              <a:ext uri="{FF2B5EF4-FFF2-40B4-BE49-F238E27FC236}">
                <a16:creationId xmlns:a16="http://schemas.microsoft.com/office/drawing/2014/main" id="{958EB357-7BB6-4DF0-A7B2-43133418E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2" y="1700213"/>
            <a:ext cx="4538663" cy="337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3">
            <a:extLst>
              <a:ext uri="{FF2B5EF4-FFF2-40B4-BE49-F238E27FC236}">
                <a16:creationId xmlns:a16="http://schemas.microsoft.com/office/drawing/2014/main" id="{394BCD7E-9607-44C8-9045-75EA2D126119}"/>
              </a:ext>
            </a:extLst>
          </p:cNvPr>
          <p:cNvSpPr>
            <a:spLocks noChangeArrowheads="1"/>
          </p:cNvSpPr>
          <p:nvPr/>
        </p:nvSpPr>
        <p:spPr bwMode="auto">
          <a:xfrm>
            <a:off x="323850" y="3621090"/>
            <a:ext cx="3240088" cy="103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lstStyle/>
          <a:p>
            <a:pPr eaLnBrk="1" hangingPunct="1">
              <a:defRPr/>
            </a:pPr>
            <a:r>
              <a:rPr lang="nb-NO" sz="2400">
                <a:solidFill>
                  <a:schemeClr val="tx2"/>
                </a:solidFill>
                <a:ea typeface="ＭＳ Ｐゴシック" charset="0"/>
                <a:cs typeface="Arial" panose="020B0604020202020204" pitchFamily="34" charset="0"/>
              </a:rPr>
              <a:t>Based on which information?</a:t>
            </a:r>
          </a:p>
        </p:txBody>
      </p:sp>
      <p:sp>
        <p:nvSpPr>
          <p:cNvPr id="14341" name="Rectangle 4">
            <a:extLst>
              <a:ext uri="{FF2B5EF4-FFF2-40B4-BE49-F238E27FC236}">
                <a16:creationId xmlns:a16="http://schemas.microsoft.com/office/drawing/2014/main" id="{82FD9DB7-3387-4237-AA48-64B80BF7AB8F}"/>
              </a:ext>
            </a:extLst>
          </p:cNvPr>
          <p:cNvSpPr>
            <a:spLocks noChangeArrowheads="1"/>
          </p:cNvSpPr>
          <p:nvPr/>
        </p:nvSpPr>
        <p:spPr bwMode="auto">
          <a:xfrm>
            <a:off x="323850" y="2276475"/>
            <a:ext cx="3240088" cy="103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lstStyle/>
          <a:p>
            <a:pPr eaLnBrk="1" hangingPunct="1">
              <a:defRPr/>
            </a:pPr>
            <a:r>
              <a:rPr lang="nb-NO" sz="2400" dirty="0">
                <a:solidFill>
                  <a:schemeClr val="tx2"/>
                </a:solidFill>
                <a:ea typeface="ＭＳ Ｐゴシック" charset="0"/>
                <a:cs typeface="Arial" panose="020B0604020202020204" pitchFamily="34" charset="0"/>
              </a:rPr>
              <a:t>Who is in </a:t>
            </a:r>
            <a:r>
              <a:rPr lang="nb-NO" sz="2400" dirty="0" err="1">
                <a:solidFill>
                  <a:schemeClr val="tx2"/>
                </a:solidFill>
                <a:ea typeface="ＭＳ Ｐゴシック" charset="0"/>
                <a:cs typeface="Arial" panose="020B0604020202020204" pitchFamily="34" charset="0"/>
              </a:rPr>
              <a:t>control</a:t>
            </a:r>
            <a:r>
              <a:rPr lang="nb-NO" sz="2400" dirty="0">
                <a:solidFill>
                  <a:schemeClr val="tx2"/>
                </a:solidFill>
                <a:ea typeface="ＭＳ Ｐゴシック" charset="0"/>
                <a:cs typeface="Arial" panose="020B0604020202020204" pitchFamily="34" charset="0"/>
              </a:rPr>
              <a:t>?</a:t>
            </a:r>
          </a:p>
        </p:txBody>
      </p:sp>
      <p:sp>
        <p:nvSpPr>
          <p:cNvPr id="20485" name="Rectangle 5">
            <a:extLst>
              <a:ext uri="{FF2B5EF4-FFF2-40B4-BE49-F238E27FC236}">
                <a16:creationId xmlns:a16="http://schemas.microsoft.com/office/drawing/2014/main" id="{F02B554E-5907-49AE-A0F2-2B882D2F08C5}"/>
              </a:ext>
            </a:extLst>
          </p:cNvPr>
          <p:cNvSpPr>
            <a:spLocks noGrp="1" noChangeArrowheads="1"/>
          </p:cNvSpPr>
          <p:nvPr>
            <p:ph type="title"/>
          </p:nvPr>
        </p:nvSpPr>
        <p:spPr>
          <a:xfrm>
            <a:off x="957839" y="299036"/>
            <a:ext cx="7120934" cy="1030288"/>
          </a:xfrm>
        </p:spPr>
        <p:txBody>
          <a:bodyPr/>
          <a:lstStyle/>
          <a:p>
            <a:pPr algn="ctr" eaLnBrk="1" hangingPunct="1"/>
            <a:r>
              <a:rPr lang="nb-NO" altLang="en-US" sz="3200" dirty="0" err="1">
                <a:ea typeface="MS PGothic" panose="020B0600070205080204" pitchFamily="34" charset="-128"/>
              </a:rPr>
              <a:t>Managing</a:t>
            </a:r>
            <a:r>
              <a:rPr lang="nb-NO" altLang="en-US" sz="3200" dirty="0">
                <a:ea typeface="MS PGothic" panose="020B0600070205080204" pitchFamily="34" charset="-128"/>
              </a:rPr>
              <a:t> </a:t>
            </a:r>
            <a:r>
              <a:rPr lang="nb-NO" altLang="en-US" sz="3200" dirty="0" err="1">
                <a:ea typeface="MS PGothic" panose="020B0600070205080204" pitchFamily="34" charset="-128"/>
              </a:rPr>
              <a:t>traffic</a:t>
            </a:r>
            <a:r>
              <a:rPr lang="nb-NO" altLang="en-US" sz="3200" dirty="0">
                <a:ea typeface="MS PGothic" panose="020B0600070205080204" pitchFamily="34" charset="-128"/>
              </a:rPr>
              <a:t> </a:t>
            </a:r>
            <a:r>
              <a:rPr lang="nb-NO" altLang="en-US" sz="3200" dirty="0" err="1">
                <a:ea typeface="MS PGothic" panose="020B0600070205080204" pitchFamily="34" charset="-128"/>
              </a:rPr>
              <a:t>performance</a:t>
            </a:r>
            <a:r>
              <a:rPr lang="nb-NO" altLang="en-US" sz="3200" dirty="0">
                <a:ea typeface="MS PGothic" panose="020B0600070205080204" pitchFamily="34" charset="-128"/>
              </a:rPr>
              <a:t> - </a:t>
            </a:r>
            <a:r>
              <a:rPr lang="nb-NO" altLang="en-US" sz="3200" dirty="0" err="1">
                <a:ea typeface="MS PGothic" panose="020B0600070205080204" pitchFamily="34" charset="-128"/>
              </a:rPr>
              <a:t>another</a:t>
            </a:r>
            <a:r>
              <a:rPr lang="nb-NO" altLang="en-US" sz="3200" dirty="0">
                <a:ea typeface="MS PGothic" panose="020B0600070205080204" pitchFamily="34" charset="-128"/>
              </a:rPr>
              <a:t> alternative</a:t>
            </a:r>
          </a:p>
        </p:txBody>
      </p:sp>
    </p:spTree>
    <p:extLst>
      <p:ext uri="{BB962C8B-B14F-4D97-AF65-F5344CB8AC3E}">
        <p14:creationId xmlns:p14="http://schemas.microsoft.com/office/powerpoint/2010/main" val="16452494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6" name="Picture 2" descr="ANd9GcSnSj3WMi3cFI8GlVhRhqr1st4QDTI01bVeR_jbAG3EtnEyEJicXQ">
            <a:extLst>
              <a:ext uri="{FF2B5EF4-FFF2-40B4-BE49-F238E27FC236}">
                <a16:creationId xmlns:a16="http://schemas.microsoft.com/office/drawing/2014/main" id="{0B8516F4-6250-478B-B92A-BA530BAABB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1138" y="2276477"/>
            <a:ext cx="2735262"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4835" name="Rectangle 3">
            <a:extLst>
              <a:ext uri="{FF2B5EF4-FFF2-40B4-BE49-F238E27FC236}">
                <a16:creationId xmlns:a16="http://schemas.microsoft.com/office/drawing/2014/main" id="{7CCDE933-EBB2-47EB-9383-63F65DA891D0}"/>
              </a:ext>
            </a:extLst>
          </p:cNvPr>
          <p:cNvSpPr>
            <a:spLocks noGrp="1" noChangeArrowheads="1"/>
          </p:cNvSpPr>
          <p:nvPr>
            <p:ph type="title"/>
          </p:nvPr>
        </p:nvSpPr>
        <p:spPr>
          <a:xfrm>
            <a:off x="309784" y="608254"/>
            <a:ext cx="8501063" cy="1030287"/>
          </a:xfrm>
        </p:spPr>
        <p:txBody>
          <a:bodyPr/>
          <a:lstStyle/>
          <a:p>
            <a:pPr algn="ctr" eaLnBrk="1" hangingPunct="1"/>
            <a:br>
              <a:rPr lang="nb-NO" altLang="en-US" dirty="0">
                <a:latin typeface="+mn-lt"/>
                <a:ea typeface="MS PGothic" panose="020B0600070205080204" pitchFamily="34" charset="-128"/>
              </a:rPr>
            </a:br>
            <a:r>
              <a:rPr lang="nb-NO" altLang="en-US" sz="3200" dirty="0" err="1">
                <a:ea typeface="MS PGothic" panose="020B0600070205080204" pitchFamily="34" charset="-128"/>
              </a:rPr>
              <a:t>Which</a:t>
            </a:r>
            <a:r>
              <a:rPr lang="nb-NO" altLang="en-US" sz="3200" dirty="0">
                <a:ea typeface="MS PGothic" panose="020B0600070205080204" pitchFamily="34" charset="-128"/>
              </a:rPr>
              <a:t> is most </a:t>
            </a:r>
            <a:r>
              <a:rPr lang="nb-NO" altLang="en-US" sz="3200" b="1" dirty="0" err="1">
                <a:ea typeface="MS PGothic" panose="020B0600070205080204" pitchFamily="34" charset="-128"/>
              </a:rPr>
              <a:t>difficult</a:t>
            </a:r>
            <a:r>
              <a:rPr lang="nb-NO" altLang="en-US" sz="3200" dirty="0">
                <a:ea typeface="MS PGothic" panose="020B0600070205080204" pitchFamily="34" charset="-128"/>
              </a:rPr>
              <a:t>?</a:t>
            </a:r>
            <a:br>
              <a:rPr lang="nb-NO" altLang="en-US" sz="3200" dirty="0">
                <a:ea typeface="MS PGothic" panose="020B0600070205080204" pitchFamily="34" charset="-128"/>
              </a:rPr>
            </a:br>
            <a:endParaRPr lang="nb-NO" altLang="en-US" dirty="0">
              <a:ea typeface="MS PGothic" panose="020B0600070205080204" pitchFamily="34" charset="-128"/>
            </a:endParaRPr>
          </a:p>
        </p:txBody>
      </p:sp>
      <p:pic>
        <p:nvPicPr>
          <p:cNvPr id="21508" name="Picture 4">
            <a:extLst>
              <a:ext uri="{FF2B5EF4-FFF2-40B4-BE49-F238E27FC236}">
                <a16:creationId xmlns:a16="http://schemas.microsoft.com/office/drawing/2014/main" id="{3BB288DF-1D03-4427-AB29-C4C69EBCEFB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258888" y="2325690"/>
            <a:ext cx="2735262" cy="2643187"/>
          </a:xfrm>
        </p:spPr>
      </p:pic>
      <p:sp>
        <p:nvSpPr>
          <p:cNvPr id="504837" name="Rectangle 5">
            <a:extLst>
              <a:ext uri="{FF2B5EF4-FFF2-40B4-BE49-F238E27FC236}">
                <a16:creationId xmlns:a16="http://schemas.microsoft.com/office/drawing/2014/main" id="{7554BB45-8C72-404C-AF11-270077A9F0A9}"/>
              </a:ext>
            </a:extLst>
          </p:cNvPr>
          <p:cNvSpPr>
            <a:spLocks noChangeArrowheads="1"/>
          </p:cNvSpPr>
          <p:nvPr/>
        </p:nvSpPr>
        <p:spPr bwMode="auto">
          <a:xfrm>
            <a:off x="1116013" y="5300663"/>
            <a:ext cx="7129462" cy="59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lnSpc>
                <a:spcPct val="110000"/>
              </a:lnSpc>
              <a:spcBef>
                <a:spcPct val="50000"/>
              </a:spcBef>
              <a:defRPr/>
            </a:pPr>
            <a:r>
              <a:rPr lang="nb-NO" sz="3200" dirty="0">
                <a:solidFill>
                  <a:schemeClr val="tx2"/>
                </a:solidFill>
                <a:latin typeface="+mj-lt"/>
                <a:ea typeface="ＭＳ Ｐゴシック" charset="0"/>
              </a:rPr>
              <a:t>In </a:t>
            </a:r>
            <a:r>
              <a:rPr lang="nb-NO" sz="3200" dirty="0" err="1">
                <a:solidFill>
                  <a:schemeClr val="tx2"/>
                </a:solidFill>
                <a:latin typeface="+mj-lt"/>
                <a:ea typeface="ＭＳ Ｐゴシック" charset="0"/>
              </a:rPr>
              <a:t>which</a:t>
            </a:r>
            <a:r>
              <a:rPr lang="nb-NO" sz="3200" dirty="0">
                <a:solidFill>
                  <a:schemeClr val="tx2"/>
                </a:solidFill>
                <a:latin typeface="+mj-lt"/>
                <a:ea typeface="ＭＳ Ｐゴシック" charset="0"/>
              </a:rPr>
              <a:t> </a:t>
            </a:r>
            <a:r>
              <a:rPr lang="nb-NO" sz="3200" dirty="0" err="1">
                <a:solidFill>
                  <a:schemeClr val="tx2"/>
                </a:solidFill>
                <a:latin typeface="+mj-lt"/>
                <a:ea typeface="ＭＳ Ｐゴシック" charset="0"/>
              </a:rPr>
              <a:t>are</a:t>
            </a:r>
            <a:r>
              <a:rPr lang="nb-NO" sz="3200" dirty="0">
                <a:solidFill>
                  <a:schemeClr val="tx2"/>
                </a:solidFill>
                <a:latin typeface="+mj-lt"/>
                <a:ea typeface="ＭＳ Ｐゴシック" charset="0"/>
              </a:rPr>
              <a:t> </a:t>
            </a:r>
            <a:r>
              <a:rPr lang="nb-NO" sz="3200" b="1" dirty="0" err="1">
                <a:solidFill>
                  <a:schemeClr val="tx2"/>
                </a:solidFill>
                <a:latin typeface="+mj-lt"/>
                <a:ea typeface="ＭＳ Ｐゴシック" charset="0"/>
              </a:rPr>
              <a:t>values</a:t>
            </a:r>
            <a:r>
              <a:rPr lang="nb-NO" sz="3200" dirty="0">
                <a:solidFill>
                  <a:schemeClr val="tx2"/>
                </a:solidFill>
                <a:latin typeface="+mj-lt"/>
                <a:ea typeface="ＭＳ Ｐゴシック" charset="0"/>
              </a:rPr>
              <a:t> most </a:t>
            </a:r>
            <a:r>
              <a:rPr lang="nb-NO" sz="3200" dirty="0" err="1">
                <a:solidFill>
                  <a:schemeClr val="tx2"/>
                </a:solidFill>
                <a:latin typeface="+mj-lt"/>
                <a:ea typeface="ＭＳ Ｐゴシック" charset="0"/>
              </a:rPr>
              <a:t>important</a:t>
            </a:r>
            <a:r>
              <a:rPr lang="nb-NO" sz="3200" dirty="0">
                <a:solidFill>
                  <a:schemeClr val="tx2"/>
                </a:solidFill>
                <a:latin typeface="+mj-lt"/>
                <a:ea typeface="ＭＳ Ｐゴシック" charset="0"/>
              </a:rPr>
              <a:t>?</a:t>
            </a:r>
          </a:p>
        </p:txBody>
      </p:sp>
      <p:sp>
        <p:nvSpPr>
          <p:cNvPr id="15367" name="Text Box 6">
            <a:extLst>
              <a:ext uri="{FF2B5EF4-FFF2-40B4-BE49-F238E27FC236}">
                <a16:creationId xmlns:a16="http://schemas.microsoft.com/office/drawing/2014/main" id="{AB173022-D748-4FC5-B01D-E3A600380B9B}"/>
              </a:ext>
            </a:extLst>
          </p:cNvPr>
          <p:cNvSpPr txBox="1">
            <a:spLocks noChangeArrowheads="1"/>
          </p:cNvSpPr>
          <p:nvPr/>
        </p:nvSpPr>
        <p:spPr bwMode="auto">
          <a:xfrm>
            <a:off x="468315" y="476252"/>
            <a:ext cx="7920037" cy="116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algn="ctr" eaLnBrk="0" fontAlgn="base" hangingPunct="0">
              <a:lnSpc>
                <a:spcPct val="110000"/>
              </a:lnSpc>
              <a:spcBef>
                <a:spcPct val="50000"/>
              </a:spcBef>
              <a:spcAft>
                <a:spcPct val="0"/>
              </a:spcAft>
              <a:defRPr>
                <a:solidFill>
                  <a:schemeClr val="tx1"/>
                </a:solidFill>
                <a:latin typeface="Arial" charset="0"/>
                <a:ea typeface="ＭＳ Ｐゴシック" charset="0"/>
              </a:defRPr>
            </a:lvl6pPr>
            <a:lvl7pPr marL="2971800" indent="-228600" algn="ctr" eaLnBrk="0" fontAlgn="base" hangingPunct="0">
              <a:lnSpc>
                <a:spcPct val="110000"/>
              </a:lnSpc>
              <a:spcBef>
                <a:spcPct val="50000"/>
              </a:spcBef>
              <a:spcAft>
                <a:spcPct val="0"/>
              </a:spcAft>
              <a:defRPr>
                <a:solidFill>
                  <a:schemeClr val="tx1"/>
                </a:solidFill>
                <a:latin typeface="Arial" charset="0"/>
                <a:ea typeface="ＭＳ Ｐゴシック" charset="0"/>
              </a:defRPr>
            </a:lvl7pPr>
            <a:lvl8pPr marL="3429000" indent="-228600" algn="ctr" eaLnBrk="0" fontAlgn="base" hangingPunct="0">
              <a:lnSpc>
                <a:spcPct val="110000"/>
              </a:lnSpc>
              <a:spcBef>
                <a:spcPct val="50000"/>
              </a:spcBef>
              <a:spcAft>
                <a:spcPct val="0"/>
              </a:spcAft>
              <a:defRPr>
                <a:solidFill>
                  <a:schemeClr val="tx1"/>
                </a:solidFill>
                <a:latin typeface="Arial" charset="0"/>
                <a:ea typeface="ＭＳ Ｐゴシック" charset="0"/>
              </a:defRPr>
            </a:lvl8pPr>
            <a:lvl9pPr marL="3886200" indent="-228600" algn="ctr" eaLnBrk="0" fontAlgn="base" hangingPunct="0">
              <a:lnSpc>
                <a:spcPct val="110000"/>
              </a:lnSpc>
              <a:spcBef>
                <a:spcPct val="50000"/>
              </a:spcBef>
              <a:spcAft>
                <a:spcPct val="0"/>
              </a:spcAft>
              <a:defRPr>
                <a:solidFill>
                  <a:schemeClr val="tx1"/>
                </a:solidFill>
                <a:latin typeface="Arial" charset="0"/>
                <a:ea typeface="ＭＳ Ｐゴシック" charset="0"/>
              </a:defRPr>
            </a:lvl9pPr>
          </a:lstStyle>
          <a:p>
            <a:pPr algn="ctr" eaLnBrk="1" hangingPunct="1">
              <a:lnSpc>
                <a:spcPct val="110000"/>
              </a:lnSpc>
              <a:spcBef>
                <a:spcPct val="50000"/>
              </a:spcBef>
              <a:defRPr/>
            </a:pPr>
            <a:r>
              <a:rPr lang="nb-NO" sz="3200" dirty="0">
                <a:solidFill>
                  <a:schemeClr val="tx2"/>
                </a:solidFill>
                <a:latin typeface="+mj-lt"/>
              </a:rPr>
              <a:t>  </a:t>
            </a:r>
            <a:r>
              <a:rPr lang="nb-NO" sz="3200" dirty="0" err="1">
                <a:solidFill>
                  <a:schemeClr val="tx2"/>
                </a:solidFill>
                <a:latin typeface="+mj-lt"/>
              </a:rPr>
              <a:t>Which</a:t>
            </a:r>
            <a:r>
              <a:rPr lang="nb-NO" sz="3200" dirty="0">
                <a:solidFill>
                  <a:schemeClr val="tx2"/>
                </a:solidFill>
                <a:latin typeface="+mj-lt"/>
              </a:rPr>
              <a:t> is most </a:t>
            </a:r>
            <a:r>
              <a:rPr lang="nb-NO" sz="3200" b="1" dirty="0" err="1">
                <a:solidFill>
                  <a:schemeClr val="tx2"/>
                </a:solidFill>
                <a:latin typeface="+mj-lt"/>
              </a:rPr>
              <a:t>efficient</a:t>
            </a:r>
            <a:r>
              <a:rPr lang="nb-NO" sz="3200" dirty="0">
                <a:solidFill>
                  <a:schemeClr val="tx2"/>
                </a:solidFill>
                <a:latin typeface="+mj-lt"/>
              </a:rPr>
              <a:t>?</a:t>
            </a:r>
            <a:br>
              <a:rPr lang="nb-NO" sz="3200" dirty="0">
                <a:solidFill>
                  <a:schemeClr val="tx2"/>
                </a:solidFill>
                <a:latin typeface="+mj-lt"/>
              </a:rPr>
            </a:br>
            <a:endParaRPr lang="nb-NO" sz="3200" dirty="0">
              <a:solidFill>
                <a:schemeClr val="tx2"/>
              </a:solidFill>
              <a:latin typeface="+mj-lt"/>
            </a:endParaRPr>
          </a:p>
        </p:txBody>
      </p:sp>
    </p:spTree>
    <p:extLst>
      <p:ext uri="{BB962C8B-B14F-4D97-AF65-F5344CB8AC3E}">
        <p14:creationId xmlns:p14="http://schemas.microsoft.com/office/powerpoint/2010/main" val="37950845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483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0483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4835"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930F9A-CC94-4DD8-AE6A-4A1CD27D0298}"/>
              </a:ext>
            </a:extLst>
          </p:cNvPr>
          <p:cNvSpPr>
            <a:spLocks noGrp="1"/>
          </p:cNvSpPr>
          <p:nvPr>
            <p:ph type="title"/>
          </p:nvPr>
        </p:nvSpPr>
        <p:spPr>
          <a:xfrm>
            <a:off x="457200" y="432174"/>
            <a:ext cx="8229600" cy="1016000"/>
          </a:xfrm>
        </p:spPr>
        <p:txBody>
          <a:bodyPr>
            <a:normAutofit fontScale="90000"/>
          </a:bodyPr>
          <a:lstStyle/>
          <a:p>
            <a:pPr eaLnBrk="1" hangingPunct="1">
              <a:defRPr/>
            </a:pPr>
            <a:r>
              <a:rPr lang="en-US" dirty="0"/>
              <a:t>The world has changed </a:t>
            </a:r>
            <a:br>
              <a:rPr lang="en-US" dirty="0"/>
            </a:br>
            <a:r>
              <a:rPr lang="en-US" dirty="0"/>
              <a:t>– what about the way we lead and manage?</a:t>
            </a:r>
          </a:p>
        </p:txBody>
      </p:sp>
      <p:sp>
        <p:nvSpPr>
          <p:cNvPr id="7" name="AutoShape 3">
            <a:extLst>
              <a:ext uri="{FF2B5EF4-FFF2-40B4-BE49-F238E27FC236}">
                <a16:creationId xmlns:a16="http://schemas.microsoft.com/office/drawing/2014/main" id="{69729A50-08AD-4766-8DDA-F52CAF117EB7}"/>
              </a:ext>
            </a:extLst>
          </p:cNvPr>
          <p:cNvSpPr>
            <a:spLocks noChangeArrowheads="1"/>
          </p:cNvSpPr>
          <p:nvPr/>
        </p:nvSpPr>
        <p:spPr bwMode="auto">
          <a:xfrm rot="16200000">
            <a:off x="907258" y="4555332"/>
            <a:ext cx="1427163" cy="609600"/>
          </a:xfrm>
          <a:prstGeom prst="leftArrow">
            <a:avLst>
              <a:gd name="adj1" fmla="val 50000"/>
              <a:gd name="adj2" fmla="val 58395"/>
            </a:avLst>
          </a:prstGeom>
          <a:solidFill>
            <a:srgbClr val="707E9E"/>
          </a:solidFill>
          <a:ln>
            <a:noFill/>
          </a:ln>
          <a:effectLst/>
          <a:extLst>
            <a:ext uri="{91240B29-F687-4f45-9708-019B960494DF}"/>
            <a:ext uri="{AF507438-7753-43e0-B8FC-AC1667EBCBE1}"/>
          </a:extLst>
        </p:spPr>
        <p:txBody>
          <a:bodyPr wrap="none" tIns="0" anchor="ctr"/>
          <a:lstStyle/>
          <a:p>
            <a:pPr algn="ctr">
              <a:defRPr/>
            </a:pPr>
            <a:r>
              <a:rPr lang="en-GB" sz="1539">
                <a:solidFill>
                  <a:schemeClr val="bg1"/>
                </a:solidFill>
              </a:rPr>
              <a:t>Stable</a:t>
            </a:r>
          </a:p>
        </p:txBody>
      </p:sp>
      <p:sp>
        <p:nvSpPr>
          <p:cNvPr id="8" name="AutoShape 4">
            <a:extLst>
              <a:ext uri="{FF2B5EF4-FFF2-40B4-BE49-F238E27FC236}">
                <a16:creationId xmlns:a16="http://schemas.microsoft.com/office/drawing/2014/main" id="{9611BA61-45DA-4AC4-BA4D-DF1C42FC74D2}"/>
              </a:ext>
            </a:extLst>
          </p:cNvPr>
          <p:cNvSpPr>
            <a:spLocks noChangeArrowheads="1"/>
          </p:cNvSpPr>
          <p:nvPr/>
        </p:nvSpPr>
        <p:spPr bwMode="auto">
          <a:xfrm rot="16200000">
            <a:off x="958852" y="2873376"/>
            <a:ext cx="1323975" cy="609600"/>
          </a:xfrm>
          <a:prstGeom prst="rightArrow">
            <a:avLst>
              <a:gd name="adj1" fmla="val 50000"/>
              <a:gd name="adj2" fmla="val 54228"/>
            </a:avLst>
          </a:prstGeom>
          <a:solidFill>
            <a:srgbClr val="707E9E"/>
          </a:solidFill>
          <a:ln>
            <a:noFill/>
          </a:ln>
          <a:effectLst/>
          <a:extLst>
            <a:ext uri="{91240B29-F687-4f45-9708-019B960494DF}"/>
            <a:ext uri="{AF507438-7753-43e0-B8FC-AC1667EBCBE1}"/>
          </a:extLst>
        </p:spPr>
        <p:txBody>
          <a:bodyPr wrap="none" tIns="0" anchor="ctr"/>
          <a:lstStyle/>
          <a:p>
            <a:pPr algn="ctr">
              <a:defRPr/>
            </a:pPr>
            <a:r>
              <a:rPr lang="en-GB" sz="1539" dirty="0">
                <a:solidFill>
                  <a:schemeClr val="bg1"/>
                </a:solidFill>
              </a:rPr>
              <a:t>Dynamic</a:t>
            </a:r>
          </a:p>
        </p:txBody>
      </p:sp>
      <p:sp>
        <p:nvSpPr>
          <p:cNvPr id="9" name="Line 5">
            <a:extLst>
              <a:ext uri="{FF2B5EF4-FFF2-40B4-BE49-F238E27FC236}">
                <a16:creationId xmlns:a16="http://schemas.microsoft.com/office/drawing/2014/main" id="{F2CED882-67E5-4FBF-B378-52F9DF7ED30D}"/>
              </a:ext>
            </a:extLst>
          </p:cNvPr>
          <p:cNvSpPr>
            <a:spLocks noChangeShapeType="1"/>
          </p:cNvSpPr>
          <p:nvPr/>
        </p:nvSpPr>
        <p:spPr bwMode="auto">
          <a:xfrm>
            <a:off x="2060577" y="4011613"/>
            <a:ext cx="5091113" cy="0"/>
          </a:xfrm>
          <a:prstGeom prst="line">
            <a:avLst/>
          </a:prstGeom>
          <a:noFill/>
          <a:ln w="19050">
            <a:solidFill>
              <a:srgbClr val="AF0F20"/>
            </a:solidFill>
            <a:round/>
            <a:headEnd/>
            <a:tailEnd/>
          </a:ln>
          <a:effectLst/>
          <a:extLst>
            <a:ext uri="{909E8E84-426E-40dd-AFC4-6F175D3DCCD1}"/>
            <a:ext uri="{AF507438-7753-43e0-B8FC-AC1667EBCBE1}"/>
          </a:extLst>
        </p:spPr>
        <p:txBody>
          <a:bodyPr/>
          <a:lstStyle/>
          <a:p>
            <a:pPr>
              <a:defRPr/>
            </a:pPr>
            <a:endParaRPr lang="en-GB" sz="1980"/>
          </a:p>
        </p:txBody>
      </p:sp>
      <p:sp>
        <p:nvSpPr>
          <p:cNvPr id="10" name="Line 6">
            <a:extLst>
              <a:ext uri="{FF2B5EF4-FFF2-40B4-BE49-F238E27FC236}">
                <a16:creationId xmlns:a16="http://schemas.microsoft.com/office/drawing/2014/main" id="{583E1141-5D40-4AA9-8474-3973A8DD7039}"/>
              </a:ext>
            </a:extLst>
          </p:cNvPr>
          <p:cNvSpPr>
            <a:spLocks noChangeShapeType="1"/>
          </p:cNvSpPr>
          <p:nvPr/>
        </p:nvSpPr>
        <p:spPr bwMode="auto">
          <a:xfrm>
            <a:off x="4437063" y="2178052"/>
            <a:ext cx="0" cy="3667125"/>
          </a:xfrm>
          <a:prstGeom prst="line">
            <a:avLst/>
          </a:prstGeom>
          <a:noFill/>
          <a:ln w="19050">
            <a:solidFill>
              <a:srgbClr val="AF0F20"/>
            </a:solidFill>
            <a:round/>
            <a:headEnd/>
            <a:tailEnd/>
          </a:ln>
          <a:effectLst/>
          <a:extLst>
            <a:ext uri="{909E8E84-426E-40dd-AFC4-6F175D3DCCD1}"/>
            <a:ext uri="{AF507438-7753-43e0-B8FC-AC1667EBCBE1}"/>
          </a:extLst>
        </p:spPr>
        <p:txBody>
          <a:bodyPr/>
          <a:lstStyle/>
          <a:p>
            <a:pPr>
              <a:defRPr/>
            </a:pPr>
            <a:endParaRPr lang="en-GB" sz="1980"/>
          </a:p>
        </p:txBody>
      </p:sp>
      <p:sp>
        <p:nvSpPr>
          <p:cNvPr id="11" name="Text Box 7">
            <a:extLst>
              <a:ext uri="{FF2B5EF4-FFF2-40B4-BE49-F238E27FC236}">
                <a16:creationId xmlns:a16="http://schemas.microsoft.com/office/drawing/2014/main" id="{2A0EF85C-9B0B-406A-B575-1673AC5081F5}"/>
              </a:ext>
            </a:extLst>
          </p:cNvPr>
          <p:cNvSpPr txBox="1">
            <a:spLocks noChangeArrowheads="1"/>
          </p:cNvSpPr>
          <p:nvPr/>
        </p:nvSpPr>
        <p:spPr bwMode="auto">
          <a:xfrm>
            <a:off x="7315200" y="5475288"/>
            <a:ext cx="840295" cy="355482"/>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algn="ctr" eaLnBrk="0" fontAlgn="base" hangingPunct="0">
              <a:lnSpc>
                <a:spcPct val="110000"/>
              </a:lnSpc>
              <a:spcBef>
                <a:spcPct val="50000"/>
              </a:spcBef>
              <a:spcAft>
                <a:spcPct val="0"/>
              </a:spcAft>
              <a:defRPr>
                <a:solidFill>
                  <a:schemeClr val="tx1"/>
                </a:solidFill>
                <a:latin typeface="Arial" charset="0"/>
                <a:ea typeface="MS PGothic" pitchFamily="34" charset="-128"/>
              </a:defRPr>
            </a:lvl6pPr>
            <a:lvl7pPr marL="2971800" indent="-228600" algn="ctr" eaLnBrk="0" fontAlgn="base" hangingPunct="0">
              <a:lnSpc>
                <a:spcPct val="110000"/>
              </a:lnSpc>
              <a:spcBef>
                <a:spcPct val="50000"/>
              </a:spcBef>
              <a:spcAft>
                <a:spcPct val="0"/>
              </a:spcAft>
              <a:defRPr>
                <a:solidFill>
                  <a:schemeClr val="tx1"/>
                </a:solidFill>
                <a:latin typeface="Arial" charset="0"/>
                <a:ea typeface="MS PGothic" pitchFamily="34" charset="-128"/>
              </a:defRPr>
            </a:lvl7pPr>
            <a:lvl8pPr marL="3429000" indent="-228600" algn="ctr" eaLnBrk="0" fontAlgn="base" hangingPunct="0">
              <a:lnSpc>
                <a:spcPct val="110000"/>
              </a:lnSpc>
              <a:spcBef>
                <a:spcPct val="50000"/>
              </a:spcBef>
              <a:spcAft>
                <a:spcPct val="0"/>
              </a:spcAft>
              <a:defRPr>
                <a:solidFill>
                  <a:schemeClr val="tx1"/>
                </a:solidFill>
                <a:latin typeface="Arial" charset="0"/>
                <a:ea typeface="MS PGothic" pitchFamily="34" charset="-128"/>
              </a:defRPr>
            </a:lvl8pPr>
            <a:lvl9pPr marL="3886200" indent="-228600" algn="ctr" eaLnBrk="0" fontAlgn="base" hangingPunct="0">
              <a:lnSpc>
                <a:spcPct val="110000"/>
              </a:lnSpc>
              <a:spcBef>
                <a:spcPct val="50000"/>
              </a:spcBef>
              <a:spcAft>
                <a:spcPct val="0"/>
              </a:spcAft>
              <a:defRPr>
                <a:solidFill>
                  <a:schemeClr val="tx1"/>
                </a:solidFill>
                <a:latin typeface="Arial" charset="0"/>
                <a:ea typeface="MS PGothic" pitchFamily="34" charset="-128"/>
              </a:defRPr>
            </a:lvl9pPr>
          </a:lstStyle>
          <a:p>
            <a:pPr eaLnBrk="1" hangingPunct="1">
              <a:defRPr/>
            </a:pPr>
            <a:r>
              <a:rPr lang="en-GB" sz="1710" dirty="0">
                <a:latin typeface="+mn-lt"/>
              </a:rPr>
              <a:t>People</a:t>
            </a:r>
          </a:p>
        </p:txBody>
      </p:sp>
      <p:sp>
        <p:nvSpPr>
          <p:cNvPr id="12" name="Text Box 8">
            <a:extLst>
              <a:ext uri="{FF2B5EF4-FFF2-40B4-BE49-F238E27FC236}">
                <a16:creationId xmlns:a16="http://schemas.microsoft.com/office/drawing/2014/main" id="{8F1BCC1D-2BB5-44A7-B06C-8E3DD5FE1352}"/>
              </a:ext>
            </a:extLst>
          </p:cNvPr>
          <p:cNvSpPr txBox="1">
            <a:spLocks noChangeArrowheads="1"/>
          </p:cNvSpPr>
          <p:nvPr/>
        </p:nvSpPr>
        <p:spPr bwMode="auto">
          <a:xfrm>
            <a:off x="457202" y="2032002"/>
            <a:ext cx="2417763" cy="296863"/>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algn="ctr" eaLnBrk="0" fontAlgn="base" hangingPunct="0">
              <a:lnSpc>
                <a:spcPct val="110000"/>
              </a:lnSpc>
              <a:spcBef>
                <a:spcPct val="50000"/>
              </a:spcBef>
              <a:spcAft>
                <a:spcPct val="0"/>
              </a:spcAft>
              <a:defRPr>
                <a:solidFill>
                  <a:schemeClr val="tx1"/>
                </a:solidFill>
                <a:latin typeface="Arial" charset="0"/>
                <a:ea typeface="MS PGothic" pitchFamily="34" charset="-128"/>
              </a:defRPr>
            </a:lvl6pPr>
            <a:lvl7pPr marL="2971800" indent="-228600" algn="ctr" eaLnBrk="0" fontAlgn="base" hangingPunct="0">
              <a:lnSpc>
                <a:spcPct val="110000"/>
              </a:lnSpc>
              <a:spcBef>
                <a:spcPct val="50000"/>
              </a:spcBef>
              <a:spcAft>
                <a:spcPct val="0"/>
              </a:spcAft>
              <a:defRPr>
                <a:solidFill>
                  <a:schemeClr val="tx1"/>
                </a:solidFill>
                <a:latin typeface="Arial" charset="0"/>
                <a:ea typeface="MS PGothic" pitchFamily="34" charset="-128"/>
              </a:defRPr>
            </a:lvl7pPr>
            <a:lvl8pPr marL="3429000" indent="-228600" algn="ctr" eaLnBrk="0" fontAlgn="base" hangingPunct="0">
              <a:lnSpc>
                <a:spcPct val="110000"/>
              </a:lnSpc>
              <a:spcBef>
                <a:spcPct val="50000"/>
              </a:spcBef>
              <a:spcAft>
                <a:spcPct val="0"/>
              </a:spcAft>
              <a:defRPr>
                <a:solidFill>
                  <a:schemeClr val="tx1"/>
                </a:solidFill>
                <a:latin typeface="Arial" charset="0"/>
                <a:ea typeface="MS PGothic" pitchFamily="34" charset="-128"/>
              </a:defRPr>
            </a:lvl8pPr>
            <a:lvl9pPr marL="3886200" indent="-228600" algn="ctr" eaLnBrk="0" fontAlgn="base" hangingPunct="0">
              <a:lnSpc>
                <a:spcPct val="110000"/>
              </a:lnSpc>
              <a:spcBef>
                <a:spcPct val="50000"/>
              </a:spcBef>
              <a:spcAft>
                <a:spcPct val="0"/>
              </a:spcAft>
              <a:defRPr>
                <a:solidFill>
                  <a:schemeClr val="tx1"/>
                </a:solidFill>
                <a:latin typeface="Arial" charset="0"/>
                <a:ea typeface="MS PGothic" pitchFamily="34" charset="-128"/>
              </a:defRPr>
            </a:lvl9pPr>
          </a:lstStyle>
          <a:p>
            <a:pPr algn="ctr" eaLnBrk="1" hangingPunct="1">
              <a:lnSpc>
                <a:spcPts val="1602"/>
              </a:lnSpc>
              <a:defRPr/>
            </a:pPr>
            <a:r>
              <a:rPr lang="en-GB" sz="1710" dirty="0">
                <a:latin typeface="+mn-lt"/>
              </a:rPr>
              <a:t>Business environment</a:t>
            </a:r>
          </a:p>
        </p:txBody>
      </p:sp>
      <p:sp>
        <p:nvSpPr>
          <p:cNvPr id="13" name="Oval 9">
            <a:extLst>
              <a:ext uri="{FF2B5EF4-FFF2-40B4-BE49-F238E27FC236}">
                <a16:creationId xmlns:a16="http://schemas.microsoft.com/office/drawing/2014/main" id="{CA7735ED-ECF1-4F7F-B098-090D2650DBB0}"/>
              </a:ext>
            </a:extLst>
          </p:cNvPr>
          <p:cNvSpPr>
            <a:spLocks noChangeArrowheads="1"/>
          </p:cNvSpPr>
          <p:nvPr/>
        </p:nvSpPr>
        <p:spPr bwMode="auto">
          <a:xfrm>
            <a:off x="2333627" y="4281488"/>
            <a:ext cx="1763713" cy="679450"/>
          </a:xfrm>
          <a:prstGeom prst="ellipse">
            <a:avLst/>
          </a:prstGeom>
          <a:solidFill>
            <a:schemeClr val="bg1">
              <a:lumMod val="65000"/>
            </a:schemeClr>
          </a:solidFill>
          <a:ln>
            <a:noFill/>
          </a:ln>
          <a:effectLst/>
        </p:spPr>
        <p:txBody>
          <a:bodyPr wrap="none" anchor="ctr"/>
          <a:lstStyle/>
          <a:p>
            <a:pPr algn="ctr">
              <a:lnSpc>
                <a:spcPts val="1697"/>
              </a:lnSpc>
              <a:defRPr/>
            </a:pPr>
            <a:r>
              <a:rPr lang="en-GB" sz="1602" dirty="0">
                <a:solidFill>
                  <a:schemeClr val="bg1"/>
                </a:solidFill>
              </a:rPr>
              <a:t>Traditional </a:t>
            </a:r>
          </a:p>
          <a:p>
            <a:pPr algn="ctr">
              <a:lnSpc>
                <a:spcPts val="1697"/>
              </a:lnSpc>
              <a:defRPr/>
            </a:pPr>
            <a:r>
              <a:rPr lang="en-GB" sz="1602" dirty="0">
                <a:solidFill>
                  <a:schemeClr val="bg1"/>
                </a:solidFill>
              </a:rPr>
              <a:t>management</a:t>
            </a:r>
          </a:p>
        </p:txBody>
      </p:sp>
      <p:sp>
        <p:nvSpPr>
          <p:cNvPr id="14" name="AutoShape 11">
            <a:extLst>
              <a:ext uri="{FF2B5EF4-FFF2-40B4-BE49-F238E27FC236}">
                <a16:creationId xmlns:a16="http://schemas.microsoft.com/office/drawing/2014/main" id="{0B1B2755-DEB5-4574-960B-181FDE872448}"/>
              </a:ext>
            </a:extLst>
          </p:cNvPr>
          <p:cNvSpPr>
            <a:spLocks noChangeArrowheads="1"/>
          </p:cNvSpPr>
          <p:nvPr/>
        </p:nvSpPr>
        <p:spPr bwMode="auto">
          <a:xfrm>
            <a:off x="2128840" y="5334002"/>
            <a:ext cx="1493837" cy="542925"/>
          </a:xfrm>
          <a:prstGeom prst="leftArrow">
            <a:avLst>
              <a:gd name="adj1" fmla="val 50000"/>
              <a:gd name="adj2" fmla="val 68733"/>
            </a:avLst>
          </a:prstGeom>
          <a:solidFill>
            <a:srgbClr val="707E9E"/>
          </a:solidFill>
          <a:ln>
            <a:noFill/>
          </a:ln>
          <a:effectLst/>
          <a:extLst>
            <a:ext uri="{91240B29-F687-4f45-9708-019B960494DF}"/>
            <a:ext uri="{AF507438-7753-43e0-B8FC-AC1667EBCBE1}"/>
          </a:extLst>
        </p:spPr>
        <p:txBody>
          <a:bodyPr wrap="none" tIns="0" anchor="ctr"/>
          <a:lstStyle/>
          <a:p>
            <a:pPr algn="ctr">
              <a:defRPr/>
            </a:pPr>
            <a:r>
              <a:rPr lang="en-GB" sz="1539" dirty="0">
                <a:solidFill>
                  <a:schemeClr val="bg1"/>
                </a:solidFill>
              </a:rPr>
              <a:t>”Theory X”</a:t>
            </a:r>
          </a:p>
        </p:txBody>
      </p:sp>
      <p:sp>
        <p:nvSpPr>
          <p:cNvPr id="15" name="AutoShape 12">
            <a:extLst>
              <a:ext uri="{FF2B5EF4-FFF2-40B4-BE49-F238E27FC236}">
                <a16:creationId xmlns:a16="http://schemas.microsoft.com/office/drawing/2014/main" id="{9084DC97-F4FA-491B-8F56-A2B6A49EAB5A}"/>
              </a:ext>
            </a:extLst>
          </p:cNvPr>
          <p:cNvSpPr>
            <a:spLocks noChangeArrowheads="1"/>
          </p:cNvSpPr>
          <p:nvPr/>
        </p:nvSpPr>
        <p:spPr bwMode="auto">
          <a:xfrm>
            <a:off x="5184777" y="5334002"/>
            <a:ext cx="1560513" cy="542925"/>
          </a:xfrm>
          <a:prstGeom prst="rightArrow">
            <a:avLst>
              <a:gd name="adj1" fmla="val 50000"/>
              <a:gd name="adj2" fmla="val 71832"/>
            </a:avLst>
          </a:prstGeom>
          <a:solidFill>
            <a:srgbClr val="707E9E"/>
          </a:solidFill>
          <a:ln>
            <a:noFill/>
          </a:ln>
          <a:effectLst/>
          <a:extLst>
            <a:ext uri="{91240B29-F687-4f45-9708-019B960494DF}"/>
            <a:ext uri="{AF507438-7753-43e0-B8FC-AC1667EBCBE1}"/>
          </a:extLst>
        </p:spPr>
        <p:txBody>
          <a:bodyPr wrap="none" tIns="0" anchor="ctr"/>
          <a:lstStyle/>
          <a:p>
            <a:pPr algn="ctr">
              <a:defRPr/>
            </a:pPr>
            <a:r>
              <a:rPr lang="en-GB" sz="1539" dirty="0">
                <a:solidFill>
                  <a:schemeClr val="bg1"/>
                </a:solidFill>
              </a:rPr>
              <a:t>”Theory Y”</a:t>
            </a:r>
          </a:p>
        </p:txBody>
      </p:sp>
    </p:spTree>
    <p:extLst>
      <p:ext uri="{BB962C8B-B14F-4D97-AF65-F5344CB8AC3E}">
        <p14:creationId xmlns:p14="http://schemas.microsoft.com/office/powerpoint/2010/main" val="1874203490"/>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CB68DC-6A2D-4579-B9EE-0EA7C69A9063}"/>
              </a:ext>
            </a:extLst>
          </p:cNvPr>
          <p:cNvSpPr>
            <a:spLocks noGrp="1"/>
          </p:cNvSpPr>
          <p:nvPr>
            <p:ph type="title"/>
          </p:nvPr>
        </p:nvSpPr>
        <p:spPr>
          <a:xfrm>
            <a:off x="457200" y="564151"/>
            <a:ext cx="8229600" cy="1016000"/>
          </a:xfrm>
        </p:spPr>
        <p:txBody>
          <a:bodyPr>
            <a:normAutofit fontScale="90000"/>
          </a:bodyPr>
          <a:lstStyle/>
          <a:p>
            <a:pPr eaLnBrk="1" hangingPunct="1">
              <a:defRPr/>
            </a:pPr>
            <a:r>
              <a:rPr lang="da-DK" dirty="0" err="1"/>
              <a:t>We</a:t>
            </a:r>
            <a:r>
              <a:rPr lang="da-DK" dirty="0"/>
              <a:t> must </a:t>
            </a:r>
            <a:r>
              <a:rPr lang="da-DK" dirty="0" err="1"/>
              <a:t>change</a:t>
            </a:r>
            <a:r>
              <a:rPr lang="da-DK" dirty="0"/>
              <a:t> </a:t>
            </a:r>
            <a:r>
              <a:rPr lang="da-DK" dirty="0" err="1"/>
              <a:t>both</a:t>
            </a:r>
            <a:r>
              <a:rPr lang="da-DK" dirty="0"/>
              <a:t> processes and </a:t>
            </a:r>
            <a:r>
              <a:rPr lang="da-DK" dirty="0" err="1"/>
              <a:t>leadership</a:t>
            </a:r>
            <a:endParaRPr lang="da-DK" dirty="0"/>
          </a:p>
        </p:txBody>
      </p:sp>
      <p:sp>
        <p:nvSpPr>
          <p:cNvPr id="7" name="AutoShape 3">
            <a:extLst>
              <a:ext uri="{FF2B5EF4-FFF2-40B4-BE49-F238E27FC236}">
                <a16:creationId xmlns:a16="http://schemas.microsoft.com/office/drawing/2014/main" id="{1938B94F-2E5D-43D2-A388-76A88F037A50}"/>
              </a:ext>
            </a:extLst>
          </p:cNvPr>
          <p:cNvSpPr>
            <a:spLocks noChangeArrowheads="1"/>
          </p:cNvSpPr>
          <p:nvPr/>
        </p:nvSpPr>
        <p:spPr bwMode="auto">
          <a:xfrm rot="16200000">
            <a:off x="775280" y="4555332"/>
            <a:ext cx="1427163" cy="609600"/>
          </a:xfrm>
          <a:prstGeom prst="leftArrow">
            <a:avLst>
              <a:gd name="adj1" fmla="val 50000"/>
              <a:gd name="adj2" fmla="val 58395"/>
            </a:avLst>
          </a:prstGeom>
          <a:solidFill>
            <a:srgbClr val="707E9E"/>
          </a:solidFill>
          <a:ln>
            <a:noFill/>
          </a:ln>
          <a:effectLst/>
          <a:extLst>
            <a:ext uri="{91240B29-F687-4f45-9708-019B960494DF}"/>
            <a:ext uri="{AF507438-7753-43e0-B8FC-AC1667EBCBE1}"/>
          </a:extLst>
        </p:spPr>
        <p:txBody>
          <a:bodyPr wrap="none" tIns="0" anchor="ctr"/>
          <a:lstStyle/>
          <a:p>
            <a:pPr algn="ctr">
              <a:defRPr/>
            </a:pPr>
            <a:r>
              <a:rPr lang="en-GB" sz="1539">
                <a:solidFill>
                  <a:schemeClr val="bg1"/>
                </a:solidFill>
              </a:rPr>
              <a:t>Stable</a:t>
            </a:r>
          </a:p>
        </p:txBody>
      </p:sp>
      <p:sp>
        <p:nvSpPr>
          <p:cNvPr id="8" name="AutoShape 4">
            <a:extLst>
              <a:ext uri="{FF2B5EF4-FFF2-40B4-BE49-F238E27FC236}">
                <a16:creationId xmlns:a16="http://schemas.microsoft.com/office/drawing/2014/main" id="{16172C67-78D7-4BAF-8001-295AF8D6A38A}"/>
              </a:ext>
            </a:extLst>
          </p:cNvPr>
          <p:cNvSpPr>
            <a:spLocks noChangeArrowheads="1"/>
          </p:cNvSpPr>
          <p:nvPr/>
        </p:nvSpPr>
        <p:spPr bwMode="auto">
          <a:xfrm rot="16200000">
            <a:off x="826874" y="2873376"/>
            <a:ext cx="1323975" cy="609600"/>
          </a:xfrm>
          <a:prstGeom prst="rightArrow">
            <a:avLst>
              <a:gd name="adj1" fmla="val 50000"/>
              <a:gd name="adj2" fmla="val 54228"/>
            </a:avLst>
          </a:prstGeom>
          <a:solidFill>
            <a:srgbClr val="707E9E"/>
          </a:solidFill>
          <a:ln>
            <a:noFill/>
          </a:ln>
          <a:effectLst/>
          <a:extLst>
            <a:ext uri="{91240B29-F687-4f45-9708-019B960494DF}"/>
            <a:ext uri="{AF507438-7753-43e0-B8FC-AC1667EBCBE1}"/>
          </a:extLst>
        </p:spPr>
        <p:txBody>
          <a:bodyPr wrap="none" tIns="0" anchor="ctr"/>
          <a:lstStyle/>
          <a:p>
            <a:pPr algn="ctr">
              <a:defRPr/>
            </a:pPr>
            <a:r>
              <a:rPr lang="en-GB" sz="1539" dirty="0">
                <a:solidFill>
                  <a:schemeClr val="bg1"/>
                </a:solidFill>
              </a:rPr>
              <a:t>Dynamic</a:t>
            </a:r>
          </a:p>
        </p:txBody>
      </p:sp>
      <p:sp>
        <p:nvSpPr>
          <p:cNvPr id="9" name="Line 5">
            <a:extLst>
              <a:ext uri="{FF2B5EF4-FFF2-40B4-BE49-F238E27FC236}">
                <a16:creationId xmlns:a16="http://schemas.microsoft.com/office/drawing/2014/main" id="{DDCC6D24-A59B-457E-875C-C40EFD1B2BA0}"/>
              </a:ext>
            </a:extLst>
          </p:cNvPr>
          <p:cNvSpPr>
            <a:spLocks noChangeShapeType="1"/>
          </p:cNvSpPr>
          <p:nvPr/>
        </p:nvSpPr>
        <p:spPr bwMode="auto">
          <a:xfrm>
            <a:off x="2060577" y="4011613"/>
            <a:ext cx="5091113" cy="0"/>
          </a:xfrm>
          <a:prstGeom prst="line">
            <a:avLst/>
          </a:prstGeom>
          <a:noFill/>
          <a:ln w="19050">
            <a:solidFill>
              <a:srgbClr val="AF0F20"/>
            </a:solidFill>
            <a:round/>
            <a:headEnd/>
            <a:tailEnd/>
          </a:ln>
          <a:effectLst/>
          <a:extLst>
            <a:ext uri="{909E8E84-426E-40dd-AFC4-6F175D3DCCD1}"/>
            <a:ext uri="{AF507438-7753-43e0-B8FC-AC1667EBCBE1}"/>
          </a:extLst>
        </p:spPr>
        <p:txBody>
          <a:bodyPr/>
          <a:lstStyle/>
          <a:p>
            <a:pPr>
              <a:defRPr/>
            </a:pPr>
            <a:endParaRPr lang="en-GB" sz="1980"/>
          </a:p>
        </p:txBody>
      </p:sp>
      <p:sp>
        <p:nvSpPr>
          <p:cNvPr id="10" name="Line 6">
            <a:extLst>
              <a:ext uri="{FF2B5EF4-FFF2-40B4-BE49-F238E27FC236}">
                <a16:creationId xmlns:a16="http://schemas.microsoft.com/office/drawing/2014/main" id="{0B24FE06-264D-412E-A7B7-6E432125F1FF}"/>
              </a:ext>
            </a:extLst>
          </p:cNvPr>
          <p:cNvSpPr>
            <a:spLocks noChangeShapeType="1"/>
          </p:cNvSpPr>
          <p:nvPr/>
        </p:nvSpPr>
        <p:spPr bwMode="auto">
          <a:xfrm>
            <a:off x="4437063" y="2178052"/>
            <a:ext cx="0" cy="3667125"/>
          </a:xfrm>
          <a:prstGeom prst="line">
            <a:avLst/>
          </a:prstGeom>
          <a:noFill/>
          <a:ln w="19050">
            <a:solidFill>
              <a:srgbClr val="AF0F20"/>
            </a:solidFill>
            <a:round/>
            <a:headEnd/>
            <a:tailEnd/>
          </a:ln>
          <a:effectLst/>
          <a:extLst>
            <a:ext uri="{909E8E84-426E-40dd-AFC4-6F175D3DCCD1}"/>
            <a:ext uri="{AF507438-7753-43e0-B8FC-AC1667EBCBE1}"/>
          </a:extLst>
        </p:spPr>
        <p:txBody>
          <a:bodyPr/>
          <a:lstStyle/>
          <a:p>
            <a:pPr>
              <a:defRPr/>
            </a:pPr>
            <a:endParaRPr lang="en-GB" sz="1980"/>
          </a:p>
        </p:txBody>
      </p:sp>
      <p:sp>
        <p:nvSpPr>
          <p:cNvPr id="11" name="Text Box 7">
            <a:extLst>
              <a:ext uri="{FF2B5EF4-FFF2-40B4-BE49-F238E27FC236}">
                <a16:creationId xmlns:a16="http://schemas.microsoft.com/office/drawing/2014/main" id="{17372C23-ABE8-4616-9102-6971BF6B9941}"/>
              </a:ext>
            </a:extLst>
          </p:cNvPr>
          <p:cNvSpPr txBox="1">
            <a:spLocks noChangeArrowheads="1"/>
          </p:cNvSpPr>
          <p:nvPr/>
        </p:nvSpPr>
        <p:spPr bwMode="auto">
          <a:xfrm>
            <a:off x="7315200" y="5475288"/>
            <a:ext cx="1269899" cy="355482"/>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algn="ctr" eaLnBrk="0" fontAlgn="base" hangingPunct="0">
              <a:lnSpc>
                <a:spcPct val="110000"/>
              </a:lnSpc>
              <a:spcBef>
                <a:spcPct val="50000"/>
              </a:spcBef>
              <a:spcAft>
                <a:spcPct val="0"/>
              </a:spcAft>
              <a:defRPr>
                <a:solidFill>
                  <a:schemeClr val="tx1"/>
                </a:solidFill>
                <a:latin typeface="Arial" charset="0"/>
                <a:ea typeface="MS PGothic" pitchFamily="34" charset="-128"/>
              </a:defRPr>
            </a:lvl6pPr>
            <a:lvl7pPr marL="2971800" indent="-228600" algn="ctr" eaLnBrk="0" fontAlgn="base" hangingPunct="0">
              <a:lnSpc>
                <a:spcPct val="110000"/>
              </a:lnSpc>
              <a:spcBef>
                <a:spcPct val="50000"/>
              </a:spcBef>
              <a:spcAft>
                <a:spcPct val="0"/>
              </a:spcAft>
              <a:defRPr>
                <a:solidFill>
                  <a:schemeClr val="tx1"/>
                </a:solidFill>
                <a:latin typeface="Arial" charset="0"/>
                <a:ea typeface="MS PGothic" pitchFamily="34" charset="-128"/>
              </a:defRPr>
            </a:lvl7pPr>
            <a:lvl8pPr marL="3429000" indent="-228600" algn="ctr" eaLnBrk="0" fontAlgn="base" hangingPunct="0">
              <a:lnSpc>
                <a:spcPct val="110000"/>
              </a:lnSpc>
              <a:spcBef>
                <a:spcPct val="50000"/>
              </a:spcBef>
              <a:spcAft>
                <a:spcPct val="0"/>
              </a:spcAft>
              <a:defRPr>
                <a:solidFill>
                  <a:schemeClr val="tx1"/>
                </a:solidFill>
                <a:latin typeface="Arial" charset="0"/>
                <a:ea typeface="MS PGothic" pitchFamily="34" charset="-128"/>
              </a:defRPr>
            </a:lvl8pPr>
            <a:lvl9pPr marL="3886200" indent="-228600" algn="ctr" eaLnBrk="0" fontAlgn="base" hangingPunct="0">
              <a:lnSpc>
                <a:spcPct val="110000"/>
              </a:lnSpc>
              <a:spcBef>
                <a:spcPct val="50000"/>
              </a:spcBef>
              <a:spcAft>
                <a:spcPct val="0"/>
              </a:spcAft>
              <a:defRPr>
                <a:solidFill>
                  <a:schemeClr val="tx1"/>
                </a:solidFill>
                <a:latin typeface="Arial" charset="0"/>
                <a:ea typeface="MS PGothic" pitchFamily="34" charset="-128"/>
              </a:defRPr>
            </a:lvl9pPr>
          </a:lstStyle>
          <a:p>
            <a:pPr eaLnBrk="1" hangingPunct="1">
              <a:defRPr/>
            </a:pPr>
            <a:r>
              <a:rPr lang="en-GB" sz="1710" dirty="0">
                <a:latin typeface="+mn-lt"/>
              </a:rPr>
              <a:t>Leadership</a:t>
            </a:r>
          </a:p>
        </p:txBody>
      </p:sp>
      <p:sp>
        <p:nvSpPr>
          <p:cNvPr id="12" name="Text Box 8">
            <a:extLst>
              <a:ext uri="{FF2B5EF4-FFF2-40B4-BE49-F238E27FC236}">
                <a16:creationId xmlns:a16="http://schemas.microsoft.com/office/drawing/2014/main" id="{A266E53C-1FA4-442D-AB15-DC7976EAA4A9}"/>
              </a:ext>
            </a:extLst>
          </p:cNvPr>
          <p:cNvSpPr txBox="1">
            <a:spLocks noChangeArrowheads="1"/>
          </p:cNvSpPr>
          <p:nvPr/>
        </p:nvSpPr>
        <p:spPr bwMode="auto">
          <a:xfrm>
            <a:off x="249810" y="2032002"/>
            <a:ext cx="2417763" cy="296863"/>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algn="ctr" eaLnBrk="0" fontAlgn="base" hangingPunct="0">
              <a:lnSpc>
                <a:spcPct val="110000"/>
              </a:lnSpc>
              <a:spcBef>
                <a:spcPct val="50000"/>
              </a:spcBef>
              <a:spcAft>
                <a:spcPct val="0"/>
              </a:spcAft>
              <a:defRPr>
                <a:solidFill>
                  <a:schemeClr val="tx1"/>
                </a:solidFill>
                <a:latin typeface="Arial" charset="0"/>
                <a:ea typeface="MS PGothic" pitchFamily="34" charset="-128"/>
              </a:defRPr>
            </a:lvl6pPr>
            <a:lvl7pPr marL="2971800" indent="-228600" algn="ctr" eaLnBrk="0" fontAlgn="base" hangingPunct="0">
              <a:lnSpc>
                <a:spcPct val="110000"/>
              </a:lnSpc>
              <a:spcBef>
                <a:spcPct val="50000"/>
              </a:spcBef>
              <a:spcAft>
                <a:spcPct val="0"/>
              </a:spcAft>
              <a:defRPr>
                <a:solidFill>
                  <a:schemeClr val="tx1"/>
                </a:solidFill>
                <a:latin typeface="Arial" charset="0"/>
                <a:ea typeface="MS PGothic" pitchFamily="34" charset="-128"/>
              </a:defRPr>
            </a:lvl7pPr>
            <a:lvl8pPr marL="3429000" indent="-228600" algn="ctr" eaLnBrk="0" fontAlgn="base" hangingPunct="0">
              <a:lnSpc>
                <a:spcPct val="110000"/>
              </a:lnSpc>
              <a:spcBef>
                <a:spcPct val="50000"/>
              </a:spcBef>
              <a:spcAft>
                <a:spcPct val="0"/>
              </a:spcAft>
              <a:defRPr>
                <a:solidFill>
                  <a:schemeClr val="tx1"/>
                </a:solidFill>
                <a:latin typeface="Arial" charset="0"/>
                <a:ea typeface="MS PGothic" pitchFamily="34" charset="-128"/>
              </a:defRPr>
            </a:lvl8pPr>
            <a:lvl9pPr marL="3886200" indent="-228600" algn="ctr" eaLnBrk="0" fontAlgn="base" hangingPunct="0">
              <a:lnSpc>
                <a:spcPct val="110000"/>
              </a:lnSpc>
              <a:spcBef>
                <a:spcPct val="50000"/>
              </a:spcBef>
              <a:spcAft>
                <a:spcPct val="0"/>
              </a:spcAft>
              <a:defRPr>
                <a:solidFill>
                  <a:schemeClr val="tx1"/>
                </a:solidFill>
                <a:latin typeface="Arial" charset="0"/>
                <a:ea typeface="MS PGothic" pitchFamily="34" charset="-128"/>
              </a:defRPr>
            </a:lvl9pPr>
          </a:lstStyle>
          <a:p>
            <a:pPr algn="ctr" eaLnBrk="1" hangingPunct="1">
              <a:lnSpc>
                <a:spcPts val="1602"/>
              </a:lnSpc>
              <a:defRPr/>
            </a:pPr>
            <a:r>
              <a:rPr lang="en-GB" sz="1710" dirty="0">
                <a:latin typeface="Calibri" panose="020F0502020204030204" pitchFamily="34" charset="0"/>
              </a:rPr>
              <a:t>Processes</a:t>
            </a:r>
          </a:p>
        </p:txBody>
      </p:sp>
      <p:sp>
        <p:nvSpPr>
          <p:cNvPr id="13" name="Oval 9">
            <a:extLst>
              <a:ext uri="{FF2B5EF4-FFF2-40B4-BE49-F238E27FC236}">
                <a16:creationId xmlns:a16="http://schemas.microsoft.com/office/drawing/2014/main" id="{DEBC7963-C82D-40EE-B5E5-7456463D269F}"/>
              </a:ext>
            </a:extLst>
          </p:cNvPr>
          <p:cNvSpPr>
            <a:spLocks noChangeArrowheads="1"/>
          </p:cNvSpPr>
          <p:nvPr/>
        </p:nvSpPr>
        <p:spPr bwMode="auto">
          <a:xfrm>
            <a:off x="4864100" y="2547938"/>
            <a:ext cx="2287588" cy="895350"/>
          </a:xfrm>
          <a:prstGeom prst="ellipse">
            <a:avLst/>
          </a:prstGeom>
          <a:solidFill>
            <a:srgbClr val="71AC33"/>
          </a:solidFill>
          <a:ln>
            <a:noFill/>
          </a:ln>
          <a:effectLst/>
        </p:spPr>
        <p:txBody>
          <a:bodyPr wrap="none" anchor="ctr"/>
          <a:lstStyle/>
          <a:p>
            <a:pPr>
              <a:defRPr/>
            </a:pPr>
            <a:r>
              <a:rPr lang="en-GB" sz="1602" dirty="0">
                <a:solidFill>
                  <a:schemeClr val="bg1"/>
                </a:solidFill>
              </a:rPr>
              <a:t>Beyond Budgeting</a:t>
            </a:r>
            <a:br>
              <a:rPr lang="en-GB" sz="1602" dirty="0">
                <a:solidFill>
                  <a:schemeClr val="bg1"/>
                </a:solidFill>
              </a:rPr>
            </a:br>
            <a:r>
              <a:rPr lang="en-GB" sz="1602" dirty="0">
                <a:solidFill>
                  <a:schemeClr val="bg1"/>
                </a:solidFill>
              </a:rPr>
              <a:t>     </a:t>
            </a:r>
            <a:r>
              <a:rPr lang="en-GB" sz="1197" dirty="0">
                <a:solidFill>
                  <a:schemeClr val="bg1"/>
                </a:solidFill>
              </a:rPr>
              <a:t>- more adaptive</a:t>
            </a:r>
            <a:br>
              <a:rPr lang="en-GB" sz="1197" dirty="0">
                <a:solidFill>
                  <a:schemeClr val="bg1"/>
                </a:solidFill>
              </a:rPr>
            </a:br>
            <a:r>
              <a:rPr lang="en-GB" sz="1197" dirty="0">
                <a:solidFill>
                  <a:schemeClr val="bg1"/>
                </a:solidFill>
              </a:rPr>
              <a:t>       - more human</a:t>
            </a:r>
          </a:p>
        </p:txBody>
      </p:sp>
      <p:sp>
        <p:nvSpPr>
          <p:cNvPr id="14" name="AutoShape 11">
            <a:extLst>
              <a:ext uri="{FF2B5EF4-FFF2-40B4-BE49-F238E27FC236}">
                <a16:creationId xmlns:a16="http://schemas.microsoft.com/office/drawing/2014/main" id="{B922D000-395D-4293-99B4-EED8F7D56304}"/>
              </a:ext>
            </a:extLst>
          </p:cNvPr>
          <p:cNvSpPr>
            <a:spLocks noChangeArrowheads="1"/>
          </p:cNvSpPr>
          <p:nvPr/>
        </p:nvSpPr>
        <p:spPr bwMode="auto">
          <a:xfrm>
            <a:off x="2128840" y="5334002"/>
            <a:ext cx="1493837" cy="542925"/>
          </a:xfrm>
          <a:prstGeom prst="leftArrow">
            <a:avLst>
              <a:gd name="adj1" fmla="val 50000"/>
              <a:gd name="adj2" fmla="val 68733"/>
            </a:avLst>
          </a:prstGeom>
          <a:solidFill>
            <a:srgbClr val="707E9E"/>
          </a:solidFill>
          <a:ln>
            <a:noFill/>
          </a:ln>
          <a:effectLst/>
          <a:extLst>
            <a:ext uri="{91240B29-F687-4f45-9708-019B960494DF}"/>
            <a:ext uri="{AF507438-7753-43e0-B8FC-AC1667EBCBE1}"/>
          </a:extLst>
        </p:spPr>
        <p:txBody>
          <a:bodyPr wrap="none" tIns="0" anchor="ctr"/>
          <a:lstStyle/>
          <a:p>
            <a:pPr algn="ctr">
              <a:defRPr/>
            </a:pPr>
            <a:r>
              <a:rPr lang="en-GB" sz="1539" dirty="0">
                <a:solidFill>
                  <a:schemeClr val="bg1"/>
                </a:solidFill>
              </a:rPr>
              <a:t>”Theory X”</a:t>
            </a:r>
          </a:p>
        </p:txBody>
      </p:sp>
      <p:sp>
        <p:nvSpPr>
          <p:cNvPr id="15" name="AutoShape 12">
            <a:extLst>
              <a:ext uri="{FF2B5EF4-FFF2-40B4-BE49-F238E27FC236}">
                <a16:creationId xmlns:a16="http://schemas.microsoft.com/office/drawing/2014/main" id="{40CF8C84-F8AC-4DEF-AFBB-A7CFBDC28825}"/>
              </a:ext>
            </a:extLst>
          </p:cNvPr>
          <p:cNvSpPr>
            <a:spLocks noChangeArrowheads="1"/>
          </p:cNvSpPr>
          <p:nvPr/>
        </p:nvSpPr>
        <p:spPr bwMode="auto">
          <a:xfrm>
            <a:off x="5184777" y="5334002"/>
            <a:ext cx="1560513" cy="542925"/>
          </a:xfrm>
          <a:prstGeom prst="rightArrow">
            <a:avLst>
              <a:gd name="adj1" fmla="val 50000"/>
              <a:gd name="adj2" fmla="val 71832"/>
            </a:avLst>
          </a:prstGeom>
          <a:solidFill>
            <a:srgbClr val="707E9E"/>
          </a:solidFill>
          <a:ln>
            <a:noFill/>
          </a:ln>
          <a:effectLst/>
          <a:extLst>
            <a:ext uri="{91240B29-F687-4f45-9708-019B960494DF}"/>
            <a:ext uri="{AF507438-7753-43e0-B8FC-AC1667EBCBE1}"/>
          </a:extLst>
        </p:spPr>
        <p:txBody>
          <a:bodyPr wrap="none" tIns="0" anchor="ctr"/>
          <a:lstStyle/>
          <a:p>
            <a:pPr algn="ctr">
              <a:defRPr/>
            </a:pPr>
            <a:r>
              <a:rPr lang="en-GB" sz="1539" dirty="0">
                <a:solidFill>
                  <a:schemeClr val="bg1"/>
                </a:solidFill>
              </a:rPr>
              <a:t>”Theory Y”</a:t>
            </a:r>
          </a:p>
        </p:txBody>
      </p:sp>
      <p:sp>
        <p:nvSpPr>
          <p:cNvPr id="16" name="Line 30">
            <a:extLst>
              <a:ext uri="{FF2B5EF4-FFF2-40B4-BE49-F238E27FC236}">
                <a16:creationId xmlns:a16="http://schemas.microsoft.com/office/drawing/2014/main" id="{8CEA5AD1-7C3D-412B-9CE1-B136D1325FA6}"/>
              </a:ext>
            </a:extLst>
          </p:cNvPr>
          <p:cNvSpPr>
            <a:spLocks noChangeShapeType="1"/>
          </p:cNvSpPr>
          <p:nvPr/>
        </p:nvSpPr>
        <p:spPr bwMode="auto">
          <a:xfrm flipV="1">
            <a:off x="4167190" y="3467102"/>
            <a:ext cx="1017587" cy="746125"/>
          </a:xfrm>
          <a:prstGeom prst="line">
            <a:avLst/>
          </a:prstGeom>
          <a:noFill/>
          <a:ln w="38100">
            <a:solidFill>
              <a:srgbClr val="AF0F20"/>
            </a:solidFill>
            <a:prstDash val="dash"/>
            <a:round/>
            <a:headEnd/>
            <a:tailEnd type="triangle" w="med" len="med"/>
          </a:ln>
          <a:effectLst/>
          <a:extLst>
            <a:ext uri="{909E8E84-426E-40dd-AFC4-6F175D3DCCD1}"/>
            <a:ext uri="{AF507438-7753-43e0-B8FC-AC1667EBCBE1}"/>
          </a:extLst>
        </p:spPr>
        <p:txBody>
          <a:bodyPr/>
          <a:lstStyle/>
          <a:p>
            <a:pPr>
              <a:defRPr/>
            </a:pPr>
            <a:endParaRPr lang="en-GB" sz="1980"/>
          </a:p>
        </p:txBody>
      </p:sp>
      <p:sp>
        <p:nvSpPr>
          <p:cNvPr id="17" name="Text Box 12">
            <a:extLst>
              <a:ext uri="{FF2B5EF4-FFF2-40B4-BE49-F238E27FC236}">
                <a16:creationId xmlns:a16="http://schemas.microsoft.com/office/drawing/2014/main" id="{2267B96F-80EA-4ABF-8E41-068DEA5346C6}"/>
              </a:ext>
            </a:extLst>
          </p:cNvPr>
          <p:cNvSpPr txBox="1">
            <a:spLocks noChangeArrowheads="1"/>
          </p:cNvSpPr>
          <p:nvPr/>
        </p:nvSpPr>
        <p:spPr bwMode="auto">
          <a:xfrm>
            <a:off x="1943418" y="2714039"/>
            <a:ext cx="2433635" cy="1055289"/>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algn="ctr" eaLnBrk="0" fontAlgn="base" hangingPunct="0">
              <a:lnSpc>
                <a:spcPct val="110000"/>
              </a:lnSpc>
              <a:spcBef>
                <a:spcPct val="50000"/>
              </a:spcBef>
              <a:spcAft>
                <a:spcPct val="0"/>
              </a:spcAft>
              <a:defRPr>
                <a:solidFill>
                  <a:schemeClr val="tx1"/>
                </a:solidFill>
                <a:latin typeface="Arial" charset="0"/>
                <a:ea typeface="MS PGothic" pitchFamily="34" charset="-128"/>
              </a:defRPr>
            </a:lvl6pPr>
            <a:lvl7pPr marL="2971800" indent="-228600" algn="ctr" eaLnBrk="0" fontAlgn="base" hangingPunct="0">
              <a:lnSpc>
                <a:spcPct val="110000"/>
              </a:lnSpc>
              <a:spcBef>
                <a:spcPct val="50000"/>
              </a:spcBef>
              <a:spcAft>
                <a:spcPct val="0"/>
              </a:spcAft>
              <a:defRPr>
                <a:solidFill>
                  <a:schemeClr val="tx1"/>
                </a:solidFill>
                <a:latin typeface="Arial" charset="0"/>
                <a:ea typeface="MS PGothic" pitchFamily="34" charset="-128"/>
              </a:defRPr>
            </a:lvl7pPr>
            <a:lvl8pPr marL="3429000" indent="-228600" algn="ctr" eaLnBrk="0" fontAlgn="base" hangingPunct="0">
              <a:lnSpc>
                <a:spcPct val="110000"/>
              </a:lnSpc>
              <a:spcBef>
                <a:spcPct val="50000"/>
              </a:spcBef>
              <a:spcAft>
                <a:spcPct val="0"/>
              </a:spcAft>
              <a:defRPr>
                <a:solidFill>
                  <a:schemeClr val="tx1"/>
                </a:solidFill>
                <a:latin typeface="Arial" charset="0"/>
                <a:ea typeface="MS PGothic" pitchFamily="34" charset="-128"/>
              </a:defRPr>
            </a:lvl8pPr>
            <a:lvl9pPr marL="3886200" indent="-228600" algn="ctr" eaLnBrk="0" fontAlgn="base" hangingPunct="0">
              <a:lnSpc>
                <a:spcPct val="110000"/>
              </a:lnSpc>
              <a:spcBef>
                <a:spcPct val="50000"/>
              </a:spcBef>
              <a:spcAft>
                <a:spcPct val="0"/>
              </a:spcAft>
              <a:defRPr>
                <a:solidFill>
                  <a:schemeClr val="tx1"/>
                </a:solidFill>
                <a:latin typeface="Arial" charset="0"/>
                <a:ea typeface="MS PGothic" pitchFamily="34" charset="-128"/>
              </a:defRPr>
            </a:lvl9pPr>
          </a:lstStyle>
          <a:p>
            <a:pPr eaLnBrk="1" hangingPunct="1">
              <a:lnSpc>
                <a:spcPts val="1225"/>
              </a:lnSpc>
              <a:spcBef>
                <a:spcPct val="35000"/>
              </a:spcBef>
              <a:defRPr/>
            </a:pPr>
            <a:r>
              <a:rPr lang="nb-NO" sz="1197" b="1" dirty="0">
                <a:latin typeface="+mn-lt"/>
              </a:rPr>
              <a:t>No traditional detailed budgets</a:t>
            </a:r>
          </a:p>
          <a:p>
            <a:pPr eaLnBrk="1" hangingPunct="1">
              <a:lnSpc>
                <a:spcPts val="1225"/>
              </a:lnSpc>
              <a:spcBef>
                <a:spcPct val="35000"/>
              </a:spcBef>
              <a:defRPr/>
            </a:pPr>
            <a:r>
              <a:rPr lang="nb-NO" sz="1197" b="1" dirty="0">
                <a:latin typeface="+mn-lt"/>
              </a:rPr>
              <a:t>Relative and directional goals</a:t>
            </a:r>
          </a:p>
          <a:p>
            <a:pPr eaLnBrk="1" hangingPunct="1">
              <a:lnSpc>
                <a:spcPts val="1225"/>
              </a:lnSpc>
              <a:spcBef>
                <a:spcPct val="35000"/>
              </a:spcBef>
              <a:defRPr/>
            </a:pPr>
            <a:r>
              <a:rPr lang="nb-NO" sz="1197" b="1" dirty="0">
                <a:latin typeface="+mn-lt"/>
              </a:rPr>
              <a:t>Dynamic planning, forecasting and resource allocation</a:t>
            </a:r>
          </a:p>
          <a:p>
            <a:pPr eaLnBrk="1" hangingPunct="1">
              <a:lnSpc>
                <a:spcPts val="1225"/>
              </a:lnSpc>
              <a:spcBef>
                <a:spcPct val="35000"/>
              </a:spcBef>
              <a:defRPr/>
            </a:pPr>
            <a:r>
              <a:rPr lang="nb-NO" sz="1197" b="1" dirty="0">
                <a:latin typeface="+mn-lt"/>
              </a:rPr>
              <a:t>Holistic performance evaluation</a:t>
            </a:r>
          </a:p>
        </p:txBody>
      </p:sp>
      <p:sp>
        <p:nvSpPr>
          <p:cNvPr id="18" name="Text Box 14">
            <a:extLst>
              <a:ext uri="{FF2B5EF4-FFF2-40B4-BE49-F238E27FC236}">
                <a16:creationId xmlns:a16="http://schemas.microsoft.com/office/drawing/2014/main" id="{958B69A5-11CD-4240-A70E-7DD1C848429F}"/>
              </a:ext>
            </a:extLst>
          </p:cNvPr>
          <p:cNvSpPr txBox="1">
            <a:spLocks noChangeArrowheads="1"/>
          </p:cNvSpPr>
          <p:nvPr/>
        </p:nvSpPr>
        <p:spPr bwMode="auto">
          <a:xfrm>
            <a:off x="4845049" y="4305300"/>
            <a:ext cx="2253935" cy="901401"/>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algn="ctr" eaLnBrk="0" fontAlgn="base" hangingPunct="0">
              <a:lnSpc>
                <a:spcPct val="110000"/>
              </a:lnSpc>
              <a:spcBef>
                <a:spcPct val="50000"/>
              </a:spcBef>
              <a:spcAft>
                <a:spcPct val="0"/>
              </a:spcAft>
              <a:defRPr>
                <a:solidFill>
                  <a:schemeClr val="tx1"/>
                </a:solidFill>
                <a:latin typeface="Arial" charset="0"/>
                <a:ea typeface="MS PGothic" pitchFamily="34" charset="-128"/>
              </a:defRPr>
            </a:lvl6pPr>
            <a:lvl7pPr marL="2971800" indent="-228600" algn="ctr" eaLnBrk="0" fontAlgn="base" hangingPunct="0">
              <a:lnSpc>
                <a:spcPct val="110000"/>
              </a:lnSpc>
              <a:spcBef>
                <a:spcPct val="50000"/>
              </a:spcBef>
              <a:spcAft>
                <a:spcPct val="0"/>
              </a:spcAft>
              <a:defRPr>
                <a:solidFill>
                  <a:schemeClr val="tx1"/>
                </a:solidFill>
                <a:latin typeface="Arial" charset="0"/>
                <a:ea typeface="MS PGothic" pitchFamily="34" charset="-128"/>
              </a:defRPr>
            </a:lvl7pPr>
            <a:lvl8pPr marL="3429000" indent="-228600" algn="ctr" eaLnBrk="0" fontAlgn="base" hangingPunct="0">
              <a:lnSpc>
                <a:spcPct val="110000"/>
              </a:lnSpc>
              <a:spcBef>
                <a:spcPct val="50000"/>
              </a:spcBef>
              <a:spcAft>
                <a:spcPct val="0"/>
              </a:spcAft>
              <a:defRPr>
                <a:solidFill>
                  <a:schemeClr val="tx1"/>
                </a:solidFill>
                <a:latin typeface="Arial" charset="0"/>
                <a:ea typeface="MS PGothic" pitchFamily="34" charset="-128"/>
              </a:defRPr>
            </a:lvl8pPr>
            <a:lvl9pPr marL="3886200" indent="-228600" algn="ctr" eaLnBrk="0" fontAlgn="base" hangingPunct="0">
              <a:lnSpc>
                <a:spcPct val="110000"/>
              </a:lnSpc>
              <a:spcBef>
                <a:spcPct val="50000"/>
              </a:spcBef>
              <a:spcAft>
                <a:spcPct val="0"/>
              </a:spcAft>
              <a:defRPr>
                <a:solidFill>
                  <a:schemeClr val="tx1"/>
                </a:solidFill>
                <a:latin typeface="Arial" charset="0"/>
                <a:ea typeface="MS PGothic" pitchFamily="34" charset="-128"/>
              </a:defRPr>
            </a:lvl9pPr>
          </a:lstStyle>
          <a:p>
            <a:pPr eaLnBrk="1" hangingPunct="1">
              <a:lnSpc>
                <a:spcPts val="1225"/>
              </a:lnSpc>
              <a:spcBef>
                <a:spcPct val="35000"/>
              </a:spcBef>
              <a:defRPr/>
            </a:pPr>
            <a:r>
              <a:rPr lang="nb-NO" sz="1197" b="1" dirty="0">
                <a:latin typeface="+mn-lt"/>
              </a:rPr>
              <a:t>Purpose and </a:t>
            </a:r>
            <a:r>
              <a:rPr lang="nb-NO" sz="1197" b="1" dirty="0" err="1">
                <a:latin typeface="+mn-lt"/>
              </a:rPr>
              <a:t>values</a:t>
            </a:r>
            <a:r>
              <a:rPr lang="nb-NO" sz="1197" b="1" dirty="0">
                <a:latin typeface="+mn-lt"/>
              </a:rPr>
              <a:t> based</a:t>
            </a:r>
          </a:p>
          <a:p>
            <a:pPr eaLnBrk="1" hangingPunct="1">
              <a:lnSpc>
                <a:spcPts val="1225"/>
              </a:lnSpc>
              <a:spcBef>
                <a:spcPct val="35000"/>
              </a:spcBef>
              <a:defRPr/>
            </a:pPr>
            <a:r>
              <a:rPr lang="nb-NO" sz="1197" b="1" dirty="0">
                <a:latin typeface="+mn-lt"/>
              </a:rPr>
              <a:t>Autonomy</a:t>
            </a:r>
          </a:p>
          <a:p>
            <a:pPr eaLnBrk="1" hangingPunct="1">
              <a:lnSpc>
                <a:spcPts val="1225"/>
              </a:lnSpc>
              <a:spcBef>
                <a:spcPct val="35000"/>
              </a:spcBef>
              <a:defRPr/>
            </a:pPr>
            <a:r>
              <a:rPr lang="nb-NO" sz="1197" b="1" dirty="0">
                <a:latin typeface="+mn-lt"/>
              </a:rPr>
              <a:t>Transparency</a:t>
            </a:r>
          </a:p>
          <a:p>
            <a:pPr eaLnBrk="1" hangingPunct="1">
              <a:lnSpc>
                <a:spcPts val="1225"/>
              </a:lnSpc>
              <a:spcBef>
                <a:spcPct val="35000"/>
              </a:spcBef>
              <a:defRPr/>
            </a:pPr>
            <a:r>
              <a:rPr lang="nb-NO" sz="1197" b="1" dirty="0">
                <a:latin typeface="+mn-lt"/>
              </a:rPr>
              <a:t>Internal motivation</a:t>
            </a:r>
          </a:p>
        </p:txBody>
      </p:sp>
      <p:sp>
        <p:nvSpPr>
          <p:cNvPr id="19" name="Text Box 15">
            <a:extLst>
              <a:ext uri="{FF2B5EF4-FFF2-40B4-BE49-F238E27FC236}">
                <a16:creationId xmlns:a16="http://schemas.microsoft.com/office/drawing/2014/main" id="{3107A298-348D-429B-B892-D48073E10D30}"/>
              </a:ext>
            </a:extLst>
          </p:cNvPr>
          <p:cNvSpPr txBox="1">
            <a:spLocks noChangeArrowheads="1"/>
          </p:cNvSpPr>
          <p:nvPr/>
        </p:nvSpPr>
        <p:spPr bwMode="auto">
          <a:xfrm>
            <a:off x="1943419" y="4268788"/>
            <a:ext cx="2661922" cy="1269835"/>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algn="ctr" eaLnBrk="0" fontAlgn="base" hangingPunct="0">
              <a:lnSpc>
                <a:spcPct val="110000"/>
              </a:lnSpc>
              <a:spcBef>
                <a:spcPct val="50000"/>
              </a:spcBef>
              <a:spcAft>
                <a:spcPct val="0"/>
              </a:spcAft>
              <a:defRPr>
                <a:solidFill>
                  <a:schemeClr val="tx1"/>
                </a:solidFill>
                <a:latin typeface="Arial" charset="0"/>
                <a:ea typeface="MS PGothic" pitchFamily="34" charset="-128"/>
              </a:defRPr>
            </a:lvl6pPr>
            <a:lvl7pPr marL="2971800" indent="-228600" algn="ctr" eaLnBrk="0" fontAlgn="base" hangingPunct="0">
              <a:lnSpc>
                <a:spcPct val="110000"/>
              </a:lnSpc>
              <a:spcBef>
                <a:spcPct val="50000"/>
              </a:spcBef>
              <a:spcAft>
                <a:spcPct val="0"/>
              </a:spcAft>
              <a:defRPr>
                <a:solidFill>
                  <a:schemeClr val="tx1"/>
                </a:solidFill>
                <a:latin typeface="Arial" charset="0"/>
                <a:ea typeface="MS PGothic" pitchFamily="34" charset="-128"/>
              </a:defRPr>
            </a:lvl7pPr>
            <a:lvl8pPr marL="3429000" indent="-228600" algn="ctr" eaLnBrk="0" fontAlgn="base" hangingPunct="0">
              <a:lnSpc>
                <a:spcPct val="110000"/>
              </a:lnSpc>
              <a:spcBef>
                <a:spcPct val="50000"/>
              </a:spcBef>
              <a:spcAft>
                <a:spcPct val="0"/>
              </a:spcAft>
              <a:defRPr>
                <a:solidFill>
                  <a:schemeClr val="tx1"/>
                </a:solidFill>
                <a:latin typeface="Arial" charset="0"/>
                <a:ea typeface="MS PGothic" pitchFamily="34" charset="-128"/>
              </a:defRPr>
            </a:lvl8pPr>
            <a:lvl9pPr marL="3886200" indent="-228600" algn="ctr" eaLnBrk="0" fontAlgn="base" hangingPunct="0">
              <a:lnSpc>
                <a:spcPct val="110000"/>
              </a:lnSpc>
              <a:spcBef>
                <a:spcPct val="50000"/>
              </a:spcBef>
              <a:spcAft>
                <a:spcPct val="0"/>
              </a:spcAft>
              <a:defRPr>
                <a:solidFill>
                  <a:schemeClr val="tx1"/>
                </a:solidFill>
                <a:latin typeface="Arial" charset="0"/>
                <a:ea typeface="MS PGothic" pitchFamily="34" charset="-128"/>
              </a:defRPr>
            </a:lvl9pPr>
          </a:lstStyle>
          <a:p>
            <a:pPr eaLnBrk="1" hangingPunct="1">
              <a:lnSpc>
                <a:spcPts val="1225"/>
              </a:lnSpc>
              <a:spcBef>
                <a:spcPct val="35000"/>
              </a:spcBef>
              <a:defRPr/>
            </a:pPr>
            <a:r>
              <a:rPr lang="nb-NO" sz="1197" b="1" dirty="0">
                <a:latin typeface="+mn-lt"/>
              </a:rPr>
              <a:t>Rigid, detailed and annual </a:t>
            </a:r>
          </a:p>
          <a:p>
            <a:pPr eaLnBrk="1" hangingPunct="1">
              <a:lnSpc>
                <a:spcPts val="1225"/>
              </a:lnSpc>
              <a:spcBef>
                <a:spcPct val="35000"/>
              </a:spcBef>
              <a:defRPr/>
            </a:pPr>
            <a:r>
              <a:rPr lang="nb-NO" sz="1197" b="1" dirty="0">
                <a:latin typeface="+mn-lt"/>
              </a:rPr>
              <a:t>Rules-based micro management</a:t>
            </a:r>
          </a:p>
          <a:p>
            <a:pPr eaLnBrk="1" hangingPunct="1">
              <a:lnSpc>
                <a:spcPts val="1225"/>
              </a:lnSpc>
              <a:spcBef>
                <a:spcPct val="35000"/>
              </a:spcBef>
              <a:defRPr/>
            </a:pPr>
            <a:r>
              <a:rPr lang="nb-NO" sz="1197" b="1" dirty="0">
                <a:latin typeface="+mn-lt"/>
              </a:rPr>
              <a:t>Centralised command and control</a:t>
            </a:r>
          </a:p>
          <a:p>
            <a:pPr eaLnBrk="1" hangingPunct="1">
              <a:lnSpc>
                <a:spcPts val="1225"/>
              </a:lnSpc>
              <a:spcBef>
                <a:spcPct val="35000"/>
              </a:spcBef>
              <a:defRPr/>
            </a:pPr>
            <a:r>
              <a:rPr lang="nb-NO" sz="1197" b="1" dirty="0">
                <a:latin typeface="+mn-lt"/>
              </a:rPr>
              <a:t>Secrecy, sticks and carrots</a:t>
            </a:r>
          </a:p>
          <a:p>
            <a:pPr eaLnBrk="1" hangingPunct="1">
              <a:defRPr/>
            </a:pPr>
            <a:endParaRPr lang="nb-NO" sz="1197" b="1" dirty="0">
              <a:latin typeface="+mn-lt"/>
            </a:endParaRPr>
          </a:p>
          <a:p>
            <a:pPr eaLnBrk="1" hangingPunct="1">
              <a:defRPr/>
            </a:pPr>
            <a:endParaRPr lang="nb-NO" sz="1197" b="1" dirty="0">
              <a:latin typeface="+mn-lt"/>
            </a:endParaRPr>
          </a:p>
        </p:txBody>
      </p:sp>
    </p:spTree>
    <p:extLst>
      <p:ext uri="{BB962C8B-B14F-4D97-AF65-F5344CB8AC3E}">
        <p14:creationId xmlns:p14="http://schemas.microsoft.com/office/powerpoint/2010/main" val="12379895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A2F6B6-0A9E-4BE5-B66F-4DC0FCC464AC}"/>
              </a:ext>
            </a:extLst>
          </p:cNvPr>
          <p:cNvSpPr>
            <a:spLocks noGrp="1"/>
          </p:cNvSpPr>
          <p:nvPr>
            <p:ph type="title"/>
          </p:nvPr>
        </p:nvSpPr>
        <p:spPr>
          <a:xfrm>
            <a:off x="457200" y="217488"/>
            <a:ext cx="8229600" cy="927100"/>
          </a:xfrm>
        </p:spPr>
        <p:txBody>
          <a:bodyPr>
            <a:normAutofit fontScale="90000"/>
          </a:bodyPr>
          <a:lstStyle/>
          <a:p>
            <a:pPr algn="ctr" eaLnBrk="1" hangingPunct="1">
              <a:defRPr/>
            </a:pPr>
            <a:r>
              <a:rPr lang="en-US" sz="3600" dirty="0">
                <a:latin typeface="+mn-lt"/>
              </a:rPr>
              <a:t>Beyond Budgeting </a:t>
            </a:r>
            <a:br>
              <a:rPr lang="en-US" sz="3600" dirty="0">
                <a:latin typeface="+mn-lt"/>
              </a:rPr>
            </a:br>
            <a:r>
              <a:rPr lang="en-US" sz="2800" dirty="0">
                <a:latin typeface="+mn-lt"/>
              </a:rPr>
              <a:t>Performance. The Right Way.</a:t>
            </a:r>
            <a:endParaRPr lang="da-DK" sz="3600" dirty="0">
              <a:latin typeface="+mn-lt"/>
            </a:endParaRPr>
          </a:p>
        </p:txBody>
      </p:sp>
      <p:graphicFrame>
        <p:nvGraphicFramePr>
          <p:cNvPr id="15" name="Group 3">
            <a:extLst>
              <a:ext uri="{FF2B5EF4-FFF2-40B4-BE49-F238E27FC236}">
                <a16:creationId xmlns:a16="http://schemas.microsoft.com/office/drawing/2014/main" id="{20D2C894-927B-4FA2-BFCE-7A0603B3C1F7}"/>
              </a:ext>
            </a:extLst>
          </p:cNvPr>
          <p:cNvGraphicFramePr>
            <a:graphicFrameLocks noGrp="1"/>
          </p:cNvGraphicFramePr>
          <p:nvPr>
            <p:ph sz="half" idx="1"/>
          </p:nvPr>
        </p:nvGraphicFramePr>
        <p:xfrm>
          <a:off x="350838" y="1758612"/>
          <a:ext cx="4191000" cy="4715604"/>
        </p:xfrm>
        <a:graphic>
          <a:graphicData uri="http://schemas.openxmlformats.org/drawingml/2006/table">
            <a:tbl>
              <a:tblPr/>
              <a:tblGrid>
                <a:gridCol w="4191000">
                  <a:extLst>
                    <a:ext uri="{9D8B030D-6E8A-4147-A177-3AD203B41FA5}">
                      <a16:colId xmlns:a16="http://schemas.microsoft.com/office/drawing/2014/main" val="20000"/>
                    </a:ext>
                  </a:extLst>
                </a:gridCol>
              </a:tblGrid>
              <a:tr h="564424">
                <a:tc>
                  <a:txBody>
                    <a:bodyPr/>
                    <a:lstStyle/>
                    <a:p>
                      <a:pPr marL="304800" marR="0" lvl="0" indent="-304800" algn="ctr" defTabSz="914400" rtl="0" eaLnBrk="1" fontAlgn="base" latinLnBrk="0" hangingPunct="1">
                        <a:lnSpc>
                          <a:spcPct val="110000"/>
                        </a:lnSpc>
                        <a:spcBef>
                          <a:spcPct val="0"/>
                        </a:spcBef>
                        <a:spcAft>
                          <a:spcPct val="40000"/>
                        </a:spcAft>
                        <a:buClr>
                          <a:schemeClr val="tx2"/>
                        </a:buClr>
                        <a:buSzTx/>
                        <a:buFont typeface="Arial" pitchFamily="34" charset="0"/>
                        <a:buNone/>
                        <a:tabLst/>
                      </a:pPr>
                      <a:r>
                        <a:rPr kumimoji="0" lang="en-GB" sz="2000" b="1" i="0" u="none" strike="noStrike" cap="none" normalizeH="0" baseline="0" noProof="0" dirty="0">
                          <a:ln>
                            <a:noFill/>
                          </a:ln>
                          <a:solidFill>
                            <a:schemeClr val="bg1"/>
                          </a:solidFill>
                          <a:effectLst/>
                          <a:latin typeface="+mn-lt"/>
                          <a:ea typeface="ＭＳ Ｐゴシック" pitchFamily="34" charset="-128"/>
                        </a:rPr>
                        <a:t>Leadership principles</a:t>
                      </a:r>
                    </a:p>
                  </a:txBody>
                  <a:tcPr marL="76968" marR="30787" marT="39906" marB="39906" horzOverflow="overflow">
                    <a:lnL w="3175" cap="flat" cmpd="sng" algn="ctr">
                      <a:solidFill>
                        <a:srgbClr val="5C5C5C"/>
                      </a:solidFill>
                      <a:prstDash val="solid"/>
                      <a:round/>
                      <a:headEnd type="none" w="med" len="med"/>
                      <a:tailEnd type="none" w="med" len="med"/>
                    </a:lnL>
                    <a:lnR w="3175" cap="flat" cmpd="sng" algn="ctr">
                      <a:solidFill>
                        <a:srgbClr val="5C5C5C"/>
                      </a:solidFill>
                      <a:prstDash val="solid"/>
                      <a:round/>
                      <a:headEnd type="none" w="med" len="med"/>
                      <a:tailEnd type="none" w="med" len="med"/>
                    </a:lnR>
                    <a:lnT w="3175" cap="flat" cmpd="sng" algn="ctr">
                      <a:solidFill>
                        <a:srgbClr val="5C5C5C"/>
                      </a:solidFill>
                      <a:prstDash val="solid"/>
                      <a:round/>
                      <a:headEnd type="none" w="med" len="med"/>
                      <a:tailEnd type="none" w="med" len="med"/>
                    </a:lnT>
                    <a:lnB w="3175" cap="flat" cmpd="sng" algn="ctr">
                      <a:solidFill>
                        <a:srgbClr val="5C5C5C"/>
                      </a:solidFill>
                      <a:prstDash val="solid"/>
                      <a:round/>
                      <a:headEnd type="none" w="med" len="med"/>
                      <a:tailEnd type="none" w="med" len="med"/>
                    </a:lnB>
                    <a:lnTlToBr>
                      <a:noFill/>
                    </a:lnTlToBr>
                    <a:lnBlToTr>
                      <a:noFill/>
                    </a:lnBlToTr>
                    <a:solidFill>
                      <a:srgbClr val="0070C0"/>
                    </a:solidFill>
                  </a:tcPr>
                </a:tc>
                <a:extLst>
                  <a:ext uri="{0D108BD9-81ED-4DB2-BD59-A6C34878D82A}">
                    <a16:rowId xmlns:a16="http://schemas.microsoft.com/office/drawing/2014/main" val="10000"/>
                  </a:ext>
                </a:extLst>
              </a:tr>
              <a:tr h="600046">
                <a:tc>
                  <a:txBody>
                    <a:bodyPr/>
                    <a:lstStyle/>
                    <a:p>
                      <a:pPr marL="180975" marR="0" lvl="0" indent="-180975" algn="l" defTabSz="914400" rtl="0" eaLnBrk="1" fontAlgn="base" latinLnBrk="0" hangingPunct="1">
                        <a:lnSpc>
                          <a:spcPct val="110000"/>
                        </a:lnSpc>
                        <a:spcBef>
                          <a:spcPct val="0"/>
                        </a:spcBef>
                        <a:spcAft>
                          <a:spcPct val="40000"/>
                        </a:spcAft>
                        <a:buClr>
                          <a:schemeClr val="tx2"/>
                        </a:buClr>
                        <a:buSzTx/>
                        <a:buFont typeface="Arial" pitchFamily="34" charset="0"/>
                        <a:buNone/>
                        <a:tabLst/>
                      </a:pPr>
                      <a:r>
                        <a:rPr kumimoji="0" lang="en-GB" sz="1200" b="1" i="0" u="none" strike="noStrike" cap="none" normalizeH="0" baseline="0" noProof="0" dirty="0">
                          <a:ln>
                            <a:noFill/>
                          </a:ln>
                          <a:solidFill>
                            <a:srgbClr val="000066"/>
                          </a:solidFill>
                          <a:effectLst/>
                          <a:latin typeface="+mn-lt"/>
                          <a:ea typeface="ＭＳ Ｐゴシック" pitchFamily="34" charset="-128"/>
                        </a:rPr>
                        <a:t>1. Purpose</a:t>
                      </a:r>
                      <a:r>
                        <a:rPr kumimoji="0" lang="en-GB" sz="1200" b="0" i="0" u="none" strike="noStrike" cap="none" normalizeH="0" baseline="0" noProof="0" dirty="0">
                          <a:ln>
                            <a:noFill/>
                          </a:ln>
                          <a:solidFill>
                            <a:srgbClr val="000066"/>
                          </a:solidFill>
                          <a:effectLst/>
                          <a:latin typeface="+mn-lt"/>
                          <a:ea typeface="ＭＳ Ｐゴシック" pitchFamily="34" charset="-128"/>
                        </a:rPr>
                        <a:t> - Engage and inspire people around bold and noble causes; </a:t>
                      </a:r>
                      <a:r>
                        <a:rPr kumimoji="0" lang="en-GB" sz="1200" b="1" i="1" u="none" strike="noStrike" cap="none" normalizeH="0" baseline="0" noProof="0" dirty="0">
                          <a:ln>
                            <a:noFill/>
                          </a:ln>
                          <a:solidFill>
                            <a:srgbClr val="800000"/>
                          </a:solidFill>
                          <a:effectLst/>
                          <a:latin typeface="+mn-lt"/>
                          <a:ea typeface="ＭＳ Ｐゴシック" pitchFamily="34" charset="-128"/>
                        </a:rPr>
                        <a:t>not</a:t>
                      </a:r>
                      <a:r>
                        <a:rPr kumimoji="0" lang="en-GB" sz="1200" b="0" i="1" u="none" strike="noStrike" cap="none" normalizeH="0" baseline="0" noProof="0" dirty="0">
                          <a:ln>
                            <a:noFill/>
                          </a:ln>
                          <a:solidFill>
                            <a:srgbClr val="800000"/>
                          </a:solidFill>
                          <a:effectLst/>
                          <a:latin typeface="+mn-lt"/>
                          <a:ea typeface="ＭＳ Ｐゴシック" pitchFamily="34" charset="-128"/>
                        </a:rPr>
                        <a:t> around short-term financial targets</a:t>
                      </a:r>
                    </a:p>
                  </a:txBody>
                  <a:tcPr marL="76968" marR="30787" marT="39906" marB="39906" horzOverflow="overflow">
                    <a:lnL w="3175" cap="flat" cmpd="sng" algn="ctr">
                      <a:solidFill>
                        <a:srgbClr val="5C5C5C"/>
                      </a:solidFill>
                      <a:prstDash val="solid"/>
                      <a:round/>
                      <a:headEnd type="none" w="med" len="med"/>
                      <a:tailEnd type="none" w="med" len="med"/>
                    </a:lnL>
                    <a:lnR w="3175" cap="flat" cmpd="sng" algn="ctr">
                      <a:solidFill>
                        <a:srgbClr val="5C5C5C"/>
                      </a:solidFill>
                      <a:prstDash val="solid"/>
                      <a:round/>
                      <a:headEnd type="none" w="med" len="med"/>
                      <a:tailEnd type="none" w="med" len="med"/>
                    </a:lnR>
                    <a:lnT w="3175" cap="flat" cmpd="sng" algn="ctr">
                      <a:solidFill>
                        <a:srgbClr val="5C5C5C"/>
                      </a:solidFill>
                      <a:prstDash val="solid"/>
                      <a:round/>
                      <a:headEnd type="none" w="med" len="med"/>
                      <a:tailEnd type="none" w="med" len="med"/>
                    </a:lnT>
                    <a:lnB w="3175" cap="flat" cmpd="sng" algn="ctr">
                      <a:solidFill>
                        <a:srgbClr val="5C5C5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08999">
                <a:tc>
                  <a:txBody>
                    <a:bodyPr/>
                    <a:lstStyle/>
                    <a:p>
                      <a:pPr marL="180975" marR="0" lvl="0" indent="-180975" algn="l" defTabSz="914400" rtl="0" eaLnBrk="1" fontAlgn="base" latinLnBrk="0" hangingPunct="1">
                        <a:lnSpc>
                          <a:spcPct val="110000"/>
                        </a:lnSpc>
                        <a:spcBef>
                          <a:spcPct val="50000"/>
                        </a:spcBef>
                        <a:spcAft>
                          <a:spcPct val="0"/>
                        </a:spcAft>
                        <a:buClrTx/>
                        <a:buSzTx/>
                        <a:buFont typeface="Arial" pitchFamily="34" charset="0"/>
                        <a:buNone/>
                        <a:tabLst/>
                      </a:pPr>
                      <a:r>
                        <a:rPr kumimoji="0" lang="en-GB" sz="1200" b="1" i="0" u="none" strike="noStrike" cap="none" normalizeH="0" baseline="0" noProof="0" dirty="0">
                          <a:ln>
                            <a:noFill/>
                          </a:ln>
                          <a:solidFill>
                            <a:srgbClr val="000066"/>
                          </a:solidFill>
                          <a:effectLst/>
                          <a:latin typeface="+mn-lt"/>
                          <a:ea typeface="ＭＳ Ｐゴシック" pitchFamily="34" charset="-128"/>
                        </a:rPr>
                        <a:t>2. Values </a:t>
                      </a:r>
                      <a:r>
                        <a:rPr kumimoji="0" lang="en-GB" sz="1200" b="0" i="0" u="none" strike="noStrike" cap="none" normalizeH="0" baseline="0" noProof="0" dirty="0">
                          <a:ln>
                            <a:noFill/>
                          </a:ln>
                          <a:solidFill>
                            <a:srgbClr val="000066"/>
                          </a:solidFill>
                          <a:effectLst/>
                          <a:latin typeface="+mn-lt"/>
                          <a:ea typeface="ＭＳ Ｐゴシック" pitchFamily="34" charset="-128"/>
                        </a:rPr>
                        <a:t>-</a:t>
                      </a:r>
                      <a:r>
                        <a:rPr kumimoji="0" lang="en-GB" sz="1200" b="1" i="0" u="none" strike="noStrike" cap="none" normalizeH="0" baseline="0" noProof="0" dirty="0">
                          <a:ln>
                            <a:noFill/>
                          </a:ln>
                          <a:solidFill>
                            <a:srgbClr val="000066"/>
                          </a:solidFill>
                          <a:effectLst/>
                          <a:latin typeface="+mn-lt"/>
                          <a:ea typeface="ＭＳ Ｐゴシック" pitchFamily="34" charset="-128"/>
                        </a:rPr>
                        <a:t> </a:t>
                      </a:r>
                      <a:r>
                        <a:rPr kumimoji="0" lang="en-GB" sz="1200" b="0" i="0" u="none" strike="noStrike" cap="none" normalizeH="0" baseline="0" noProof="0" dirty="0">
                          <a:ln>
                            <a:noFill/>
                          </a:ln>
                          <a:solidFill>
                            <a:srgbClr val="000066"/>
                          </a:solidFill>
                          <a:effectLst/>
                          <a:latin typeface="+mn-lt"/>
                          <a:ea typeface="ＭＳ Ｐゴシック" pitchFamily="34" charset="-128"/>
                        </a:rPr>
                        <a:t>Govern through shared values and sound judgement; </a:t>
                      </a:r>
                      <a:r>
                        <a:rPr kumimoji="0" lang="en-GB" sz="1200" b="1" i="1" u="none" strike="noStrike" cap="none" normalizeH="0" baseline="0" noProof="0" dirty="0">
                          <a:ln>
                            <a:noFill/>
                          </a:ln>
                          <a:solidFill>
                            <a:srgbClr val="800000"/>
                          </a:solidFill>
                          <a:effectLst/>
                          <a:latin typeface="+mn-lt"/>
                          <a:ea typeface="ＭＳ Ｐゴシック" pitchFamily="34" charset="-128"/>
                        </a:rPr>
                        <a:t>not </a:t>
                      </a:r>
                      <a:r>
                        <a:rPr kumimoji="0" lang="en-GB" sz="1200" b="0" i="1" u="none" strike="noStrike" cap="none" normalizeH="0" baseline="0" noProof="0" dirty="0">
                          <a:ln>
                            <a:noFill/>
                          </a:ln>
                          <a:solidFill>
                            <a:srgbClr val="800000"/>
                          </a:solidFill>
                          <a:effectLst/>
                          <a:latin typeface="+mn-lt"/>
                          <a:ea typeface="ＭＳ Ｐゴシック" pitchFamily="34" charset="-128"/>
                        </a:rPr>
                        <a:t>through detailed rules and regulations</a:t>
                      </a:r>
                    </a:p>
                  </a:txBody>
                  <a:tcPr marL="76968" marR="30787" marT="39906" marB="39906" horzOverflow="overflow">
                    <a:lnL w="3175" cap="flat" cmpd="sng" algn="ctr">
                      <a:solidFill>
                        <a:srgbClr val="5C5C5C"/>
                      </a:solidFill>
                      <a:prstDash val="solid"/>
                      <a:round/>
                      <a:headEnd type="none" w="med" len="med"/>
                      <a:tailEnd type="none" w="med" len="med"/>
                    </a:lnL>
                    <a:lnR w="3175" cap="flat" cmpd="sng" algn="ctr">
                      <a:solidFill>
                        <a:srgbClr val="5C5C5C"/>
                      </a:solidFill>
                      <a:prstDash val="solid"/>
                      <a:round/>
                      <a:headEnd type="none" w="med" len="med"/>
                      <a:tailEnd type="none" w="med" len="med"/>
                    </a:lnR>
                    <a:lnT w="3175" cap="flat" cmpd="sng" algn="ctr">
                      <a:solidFill>
                        <a:srgbClr val="5C5C5C"/>
                      </a:solidFill>
                      <a:prstDash val="solid"/>
                      <a:round/>
                      <a:headEnd type="none" w="med" len="med"/>
                      <a:tailEnd type="none" w="med" len="med"/>
                    </a:lnT>
                    <a:lnB w="3175" cap="flat" cmpd="sng" algn="ctr">
                      <a:solidFill>
                        <a:srgbClr val="5C5C5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08999">
                <a:tc>
                  <a:txBody>
                    <a:bodyPr/>
                    <a:lstStyle/>
                    <a:p>
                      <a:pPr marL="180975" marR="0" lvl="0" indent="-180975" algn="l" defTabSz="914400" rtl="0" eaLnBrk="1" fontAlgn="base" latinLnBrk="0" hangingPunct="1">
                        <a:lnSpc>
                          <a:spcPct val="110000"/>
                        </a:lnSpc>
                        <a:spcBef>
                          <a:spcPct val="50000"/>
                        </a:spcBef>
                        <a:spcAft>
                          <a:spcPct val="0"/>
                        </a:spcAft>
                        <a:buClrTx/>
                        <a:buSzTx/>
                        <a:buFont typeface="Arial" pitchFamily="34" charset="0"/>
                        <a:buNone/>
                        <a:tabLst/>
                      </a:pPr>
                      <a:r>
                        <a:rPr kumimoji="0" lang="en-GB" sz="1200" b="1" i="0" u="none" strike="noStrike" cap="none" normalizeH="0" baseline="0" noProof="0" dirty="0">
                          <a:ln>
                            <a:noFill/>
                          </a:ln>
                          <a:solidFill>
                            <a:srgbClr val="000066"/>
                          </a:solidFill>
                          <a:effectLst/>
                          <a:latin typeface="+mn-lt"/>
                          <a:ea typeface="ＭＳ Ｐゴシック" pitchFamily="34" charset="-128"/>
                        </a:rPr>
                        <a:t>3. Transparency </a:t>
                      </a:r>
                      <a:r>
                        <a:rPr kumimoji="0" lang="en-GB" sz="1200" b="0" i="0" u="none" strike="noStrike" cap="none" normalizeH="0" baseline="0" noProof="0" dirty="0">
                          <a:ln>
                            <a:noFill/>
                          </a:ln>
                          <a:solidFill>
                            <a:srgbClr val="000066"/>
                          </a:solidFill>
                          <a:effectLst/>
                          <a:latin typeface="+mn-lt"/>
                          <a:ea typeface="ＭＳ Ｐゴシック" pitchFamily="34" charset="-128"/>
                        </a:rPr>
                        <a:t>- Make information open for self-regulation, innovation, learning and control; </a:t>
                      </a:r>
                      <a:r>
                        <a:rPr kumimoji="0" lang="en-GB" sz="1200" b="1" i="1" u="none" strike="noStrike" cap="none" normalizeH="0" baseline="0" noProof="0" dirty="0">
                          <a:ln>
                            <a:noFill/>
                          </a:ln>
                          <a:solidFill>
                            <a:srgbClr val="800000"/>
                          </a:solidFill>
                          <a:effectLst/>
                          <a:latin typeface="+mn-lt"/>
                          <a:ea typeface="ＭＳ Ｐゴシック" pitchFamily="34" charset="-128"/>
                        </a:rPr>
                        <a:t>don</a:t>
                      </a:r>
                      <a:r>
                        <a:rPr kumimoji="0" lang="en-GB" altLang="en-US" sz="1200" b="1" i="1" u="none" strike="noStrike" cap="none" normalizeH="0" baseline="0" noProof="0" dirty="0">
                          <a:ln>
                            <a:noFill/>
                          </a:ln>
                          <a:solidFill>
                            <a:srgbClr val="800000"/>
                          </a:solidFill>
                          <a:effectLst/>
                          <a:latin typeface="+mn-lt"/>
                          <a:ea typeface="ＭＳ Ｐゴシック" pitchFamily="34" charset="-128"/>
                        </a:rPr>
                        <a:t>’</a:t>
                      </a:r>
                      <a:r>
                        <a:rPr kumimoji="0" lang="en-GB" sz="1200" b="1" i="1" u="none" strike="noStrike" cap="none" normalizeH="0" baseline="0" noProof="0" dirty="0">
                          <a:ln>
                            <a:noFill/>
                          </a:ln>
                          <a:solidFill>
                            <a:srgbClr val="800000"/>
                          </a:solidFill>
                          <a:effectLst/>
                          <a:latin typeface="+mn-lt"/>
                          <a:ea typeface="ＭＳ Ｐゴシック" pitchFamily="34" charset="-128"/>
                        </a:rPr>
                        <a:t>t</a:t>
                      </a:r>
                      <a:r>
                        <a:rPr kumimoji="0" lang="en-GB" sz="1200" b="0" i="1" u="none" strike="noStrike" cap="none" normalizeH="0" baseline="0" noProof="0" dirty="0">
                          <a:ln>
                            <a:noFill/>
                          </a:ln>
                          <a:solidFill>
                            <a:srgbClr val="800000"/>
                          </a:solidFill>
                          <a:effectLst/>
                          <a:latin typeface="+mn-lt"/>
                          <a:ea typeface="ＭＳ Ｐゴシック" pitchFamily="34" charset="-128"/>
                        </a:rPr>
                        <a:t> restrict it</a:t>
                      </a:r>
                    </a:p>
                  </a:txBody>
                  <a:tcPr marL="76968" marR="30787" marT="39906" marB="39906" horzOverflow="overflow">
                    <a:lnL w="3175" cap="flat" cmpd="sng" algn="ctr">
                      <a:solidFill>
                        <a:srgbClr val="5C5C5C"/>
                      </a:solidFill>
                      <a:prstDash val="solid"/>
                      <a:round/>
                      <a:headEnd type="none" w="med" len="med"/>
                      <a:tailEnd type="none" w="med" len="med"/>
                    </a:lnL>
                    <a:lnR w="3175" cap="flat" cmpd="sng" algn="ctr">
                      <a:solidFill>
                        <a:srgbClr val="5C5C5C"/>
                      </a:solidFill>
                      <a:prstDash val="solid"/>
                      <a:round/>
                      <a:headEnd type="none" w="med" len="med"/>
                      <a:tailEnd type="none" w="med" len="med"/>
                    </a:lnR>
                    <a:lnT w="3175" cap="flat" cmpd="sng" algn="ctr">
                      <a:solidFill>
                        <a:srgbClr val="5C5C5C"/>
                      </a:solidFill>
                      <a:prstDash val="solid"/>
                      <a:round/>
                      <a:headEnd type="none" w="med" len="med"/>
                      <a:tailEnd type="none" w="med" len="med"/>
                    </a:lnT>
                    <a:lnB w="3175" cap="flat" cmpd="sng" algn="ctr">
                      <a:solidFill>
                        <a:srgbClr val="5C5C5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09028">
                <a:tc>
                  <a:txBody>
                    <a:bodyPr/>
                    <a:lstStyle/>
                    <a:p>
                      <a:pPr marL="180975" marR="0" lvl="0" indent="-180975" algn="l" defTabSz="914400" rtl="0" eaLnBrk="1" fontAlgn="base" latinLnBrk="0" hangingPunct="1">
                        <a:lnSpc>
                          <a:spcPct val="110000"/>
                        </a:lnSpc>
                        <a:spcBef>
                          <a:spcPct val="50000"/>
                        </a:spcBef>
                        <a:spcAft>
                          <a:spcPct val="0"/>
                        </a:spcAft>
                        <a:buClrTx/>
                        <a:buSzTx/>
                        <a:buFont typeface="Arial" pitchFamily="34" charset="0"/>
                        <a:buNone/>
                        <a:tabLst/>
                        <a:defRPr/>
                      </a:pPr>
                      <a:r>
                        <a:rPr kumimoji="0" lang="en-GB" sz="1200" b="1" i="0" u="none" strike="noStrike" cap="none" normalizeH="0" baseline="0" noProof="0" dirty="0">
                          <a:ln>
                            <a:noFill/>
                          </a:ln>
                          <a:solidFill>
                            <a:srgbClr val="000066"/>
                          </a:solidFill>
                          <a:effectLst/>
                          <a:latin typeface="+mn-lt"/>
                          <a:ea typeface="ＭＳ Ｐゴシック" pitchFamily="34" charset="-128"/>
                        </a:rPr>
                        <a:t>4. </a:t>
                      </a:r>
                      <a:r>
                        <a:rPr kumimoji="0" lang="en-GB" sz="1200" b="1" i="0" u="none" strike="noStrike" kern="1200" cap="none" spc="0" normalizeH="0" baseline="0" noProof="0" dirty="0">
                          <a:ln>
                            <a:noFill/>
                          </a:ln>
                          <a:solidFill>
                            <a:srgbClr val="000066"/>
                          </a:solidFill>
                          <a:effectLst/>
                          <a:uLnTx/>
                          <a:uFillTx/>
                          <a:latin typeface="+mn-lt"/>
                          <a:ea typeface="ＭＳ Ｐゴシック" pitchFamily="34" charset="-128"/>
                          <a:cs typeface="+mn-cs"/>
                        </a:rPr>
                        <a:t>Autonomy </a:t>
                      </a:r>
                      <a:r>
                        <a:rPr kumimoji="0" lang="en-GB" sz="1200" b="0" i="0" u="none" strike="noStrike" kern="1200" cap="none" spc="0" normalizeH="0" baseline="0" noProof="0" dirty="0">
                          <a:ln>
                            <a:noFill/>
                          </a:ln>
                          <a:solidFill>
                            <a:srgbClr val="000066"/>
                          </a:solidFill>
                          <a:effectLst/>
                          <a:uLnTx/>
                          <a:uFillTx/>
                          <a:latin typeface="+mn-lt"/>
                          <a:ea typeface="ＭＳ Ｐゴシック" pitchFamily="34" charset="-128"/>
                          <a:cs typeface="+mn-cs"/>
                        </a:rPr>
                        <a:t>-</a:t>
                      </a:r>
                      <a:r>
                        <a:rPr kumimoji="0" lang="en-GB" sz="1200" b="1" i="0" u="none" strike="noStrike" kern="1200" cap="none" spc="0" normalizeH="0" baseline="0" noProof="0" dirty="0">
                          <a:ln>
                            <a:noFill/>
                          </a:ln>
                          <a:solidFill>
                            <a:srgbClr val="000066"/>
                          </a:solidFill>
                          <a:effectLst/>
                          <a:uLnTx/>
                          <a:uFillTx/>
                          <a:latin typeface="+mn-lt"/>
                          <a:ea typeface="ＭＳ Ｐゴシック" pitchFamily="34" charset="-128"/>
                          <a:cs typeface="+mn-cs"/>
                        </a:rPr>
                        <a:t> </a:t>
                      </a:r>
                      <a:r>
                        <a:rPr kumimoji="0" lang="en-GB" sz="1200" b="0" i="0" u="none" strike="noStrike" kern="1200" cap="none" spc="0" normalizeH="0" baseline="0" noProof="0" dirty="0">
                          <a:ln>
                            <a:noFill/>
                          </a:ln>
                          <a:solidFill>
                            <a:srgbClr val="000066"/>
                          </a:solidFill>
                          <a:effectLst/>
                          <a:uLnTx/>
                          <a:uFillTx/>
                          <a:latin typeface="+mn-lt"/>
                          <a:ea typeface="ＭＳ Ｐゴシック" pitchFamily="34" charset="-128"/>
                          <a:cs typeface="+mn-cs"/>
                        </a:rPr>
                        <a:t>Trust people with freedom to act; </a:t>
                      </a:r>
                      <a:r>
                        <a:rPr kumimoji="0" lang="en-GB" sz="1200" b="1" i="1" u="none" strike="noStrike" kern="1200" cap="none" spc="0" normalizeH="0" baseline="0" noProof="0" dirty="0">
                          <a:ln>
                            <a:noFill/>
                          </a:ln>
                          <a:solidFill>
                            <a:srgbClr val="800000"/>
                          </a:solidFill>
                          <a:effectLst/>
                          <a:uLnTx/>
                          <a:uFillTx/>
                          <a:latin typeface="+mn-lt"/>
                          <a:ea typeface="ＭＳ Ｐゴシック" pitchFamily="34" charset="-128"/>
                          <a:cs typeface="+mn-cs"/>
                        </a:rPr>
                        <a:t>don</a:t>
                      </a:r>
                      <a:r>
                        <a:rPr kumimoji="0" lang="en-GB" altLang="en-US" sz="1200" b="1" i="1" u="none" strike="noStrike" kern="1200" cap="none" spc="0" normalizeH="0" baseline="0" noProof="0" dirty="0">
                          <a:ln>
                            <a:noFill/>
                          </a:ln>
                          <a:solidFill>
                            <a:srgbClr val="800000"/>
                          </a:solidFill>
                          <a:effectLst/>
                          <a:uLnTx/>
                          <a:uFillTx/>
                          <a:latin typeface="+mn-lt"/>
                          <a:ea typeface="ＭＳ Ｐゴシック" pitchFamily="34" charset="-128"/>
                          <a:cs typeface="+mn-cs"/>
                        </a:rPr>
                        <a:t>’</a:t>
                      </a:r>
                      <a:r>
                        <a:rPr kumimoji="0" lang="en-GB" sz="1200" b="1" i="1" u="none" strike="noStrike" kern="1200" cap="none" spc="0" normalizeH="0" baseline="0" noProof="0" dirty="0">
                          <a:ln>
                            <a:noFill/>
                          </a:ln>
                          <a:solidFill>
                            <a:srgbClr val="800000"/>
                          </a:solidFill>
                          <a:effectLst/>
                          <a:uLnTx/>
                          <a:uFillTx/>
                          <a:latin typeface="+mn-lt"/>
                          <a:ea typeface="ＭＳ Ｐゴシック" pitchFamily="34" charset="-128"/>
                          <a:cs typeface="+mn-cs"/>
                        </a:rPr>
                        <a:t>t</a:t>
                      </a:r>
                      <a:r>
                        <a:rPr kumimoji="0" lang="en-GB" sz="1200" b="0" i="1" u="none" strike="noStrike" kern="1200" cap="none" spc="0" normalizeH="0" baseline="0" noProof="0" dirty="0">
                          <a:ln>
                            <a:noFill/>
                          </a:ln>
                          <a:solidFill>
                            <a:srgbClr val="800000"/>
                          </a:solidFill>
                          <a:effectLst/>
                          <a:uLnTx/>
                          <a:uFillTx/>
                          <a:latin typeface="+mn-lt"/>
                          <a:ea typeface="ＭＳ Ｐゴシック" pitchFamily="34" charset="-128"/>
                          <a:cs typeface="+mn-cs"/>
                        </a:rPr>
                        <a:t> punish everyone if someone should abuse it</a:t>
                      </a:r>
                      <a:endParaRPr kumimoji="0" lang="en-GB" sz="1200" b="0" i="1" u="none" strike="noStrike" cap="none" normalizeH="0" baseline="0" noProof="0" dirty="0">
                        <a:ln>
                          <a:noFill/>
                        </a:ln>
                        <a:solidFill>
                          <a:srgbClr val="800000"/>
                        </a:solidFill>
                        <a:effectLst/>
                        <a:latin typeface="+mn-lt"/>
                        <a:ea typeface="ＭＳ Ｐゴシック" pitchFamily="34" charset="-128"/>
                      </a:endParaRPr>
                    </a:p>
                  </a:txBody>
                  <a:tcPr marL="76968" marR="30787" marT="39906" marB="39906" horzOverflow="overflow">
                    <a:lnL w="3175" cap="flat" cmpd="sng" algn="ctr">
                      <a:solidFill>
                        <a:srgbClr val="5C5C5C"/>
                      </a:solidFill>
                      <a:prstDash val="solid"/>
                      <a:round/>
                      <a:headEnd type="none" w="med" len="med"/>
                      <a:tailEnd type="none" w="med" len="med"/>
                    </a:lnL>
                    <a:lnR w="3175" cap="flat" cmpd="sng" algn="ctr">
                      <a:solidFill>
                        <a:srgbClr val="5C5C5C"/>
                      </a:solidFill>
                      <a:prstDash val="solid"/>
                      <a:round/>
                      <a:headEnd type="none" w="med" len="med"/>
                      <a:tailEnd type="none" w="med" len="med"/>
                    </a:lnR>
                    <a:lnT w="3175" cap="flat" cmpd="sng" algn="ctr">
                      <a:solidFill>
                        <a:srgbClr val="5C5C5C"/>
                      </a:solidFill>
                      <a:prstDash val="solid"/>
                      <a:round/>
                      <a:headEnd type="none" w="med" len="med"/>
                      <a:tailEnd type="none" w="med" len="med"/>
                    </a:lnT>
                    <a:lnB w="3175" cap="flat" cmpd="sng" algn="ctr">
                      <a:solidFill>
                        <a:srgbClr val="5C5C5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04081">
                <a:tc>
                  <a:txBody>
                    <a:bodyPr/>
                    <a:lstStyle/>
                    <a:p>
                      <a:pPr marL="180975" marR="0" lvl="0" indent="-180975" algn="l" defTabSz="914400" rtl="0" eaLnBrk="1" fontAlgn="base" latinLnBrk="0" hangingPunct="1">
                        <a:lnSpc>
                          <a:spcPct val="110000"/>
                        </a:lnSpc>
                        <a:spcBef>
                          <a:spcPct val="50000"/>
                        </a:spcBef>
                        <a:spcAft>
                          <a:spcPct val="0"/>
                        </a:spcAft>
                        <a:buClrTx/>
                        <a:buSzTx/>
                        <a:buFont typeface="Arial" pitchFamily="34" charset="0"/>
                        <a:buNone/>
                        <a:tabLst/>
                        <a:defRPr/>
                      </a:pPr>
                      <a:r>
                        <a:rPr kumimoji="0" lang="en-GB" sz="1200" b="1" i="0" u="none" strike="noStrike" cap="none" normalizeH="0" baseline="0" noProof="0" dirty="0">
                          <a:ln>
                            <a:noFill/>
                          </a:ln>
                          <a:solidFill>
                            <a:srgbClr val="000066"/>
                          </a:solidFill>
                          <a:effectLst/>
                          <a:latin typeface="+mn-lt"/>
                          <a:ea typeface="ＭＳ Ｐゴシック" pitchFamily="34" charset="-128"/>
                        </a:rPr>
                        <a:t>5. </a:t>
                      </a:r>
                      <a:r>
                        <a:rPr kumimoji="0" lang="en-GB" sz="1200" b="1" i="0" u="none" strike="noStrike" kern="1200" cap="none" spc="0" normalizeH="0" baseline="0" noProof="0" dirty="0">
                          <a:ln>
                            <a:noFill/>
                          </a:ln>
                          <a:solidFill>
                            <a:srgbClr val="000066"/>
                          </a:solidFill>
                          <a:effectLst/>
                          <a:uLnTx/>
                          <a:uFillTx/>
                          <a:latin typeface="+mn-lt"/>
                          <a:ea typeface="ＭＳ Ｐゴシック" pitchFamily="34" charset="-128"/>
                          <a:cs typeface="+mn-cs"/>
                        </a:rPr>
                        <a:t>Organisation - </a:t>
                      </a:r>
                      <a:r>
                        <a:rPr kumimoji="0" lang="en-GB" sz="1200" b="0" i="0" u="none" strike="noStrike" kern="1200" cap="none" spc="0" normalizeH="0" baseline="0" noProof="0" dirty="0">
                          <a:ln>
                            <a:noFill/>
                          </a:ln>
                          <a:solidFill>
                            <a:srgbClr val="000066"/>
                          </a:solidFill>
                          <a:effectLst/>
                          <a:uLnTx/>
                          <a:uFillTx/>
                          <a:latin typeface="+mn-lt"/>
                          <a:ea typeface="ＭＳ Ｐゴシック" pitchFamily="34" charset="-128"/>
                          <a:cs typeface="+mn-cs"/>
                        </a:rPr>
                        <a:t>Cultivate a strong sense of belonging and organise around accountable teams; </a:t>
                      </a:r>
                      <a:r>
                        <a:rPr kumimoji="0" lang="en-GB" sz="1200" b="1" i="1" u="none" strike="noStrike" kern="1200" cap="none" spc="0" normalizeH="0" baseline="0" noProof="0" dirty="0">
                          <a:ln>
                            <a:noFill/>
                          </a:ln>
                          <a:solidFill>
                            <a:srgbClr val="800000"/>
                          </a:solidFill>
                          <a:effectLst/>
                          <a:uLnTx/>
                          <a:uFillTx/>
                          <a:latin typeface="+mn-lt"/>
                          <a:ea typeface="ＭＳ Ｐゴシック" pitchFamily="34" charset="-128"/>
                          <a:cs typeface="+mn-cs"/>
                        </a:rPr>
                        <a:t>avoid </a:t>
                      </a:r>
                      <a:r>
                        <a:rPr kumimoji="0" lang="en-GB" sz="1200" b="0" i="1" u="none" strike="noStrike" kern="1200" cap="none" spc="0" normalizeH="0" baseline="0" noProof="0" dirty="0">
                          <a:ln>
                            <a:noFill/>
                          </a:ln>
                          <a:solidFill>
                            <a:srgbClr val="800000"/>
                          </a:solidFill>
                          <a:effectLst/>
                          <a:uLnTx/>
                          <a:uFillTx/>
                          <a:latin typeface="+mn-lt"/>
                          <a:ea typeface="ＭＳ Ｐゴシック" pitchFamily="34" charset="-128"/>
                          <a:cs typeface="+mn-cs"/>
                        </a:rPr>
                        <a:t>hierarchical control and bureaucracy</a:t>
                      </a:r>
                      <a:endParaRPr kumimoji="0" lang="en-GB" sz="1200" b="0" i="1" u="none" strike="noStrike" cap="none" normalizeH="0" baseline="0" noProof="0" dirty="0">
                        <a:ln>
                          <a:noFill/>
                        </a:ln>
                        <a:solidFill>
                          <a:srgbClr val="800000"/>
                        </a:solidFill>
                        <a:effectLst/>
                        <a:latin typeface="+mn-lt"/>
                        <a:ea typeface="ＭＳ Ｐゴシック" pitchFamily="34" charset="-128"/>
                      </a:endParaRPr>
                    </a:p>
                  </a:txBody>
                  <a:tcPr marL="76968" marR="30787" marT="39906" marB="39906" horzOverflow="overflow">
                    <a:lnL w="3175" cap="flat" cmpd="sng" algn="ctr">
                      <a:solidFill>
                        <a:srgbClr val="5C5C5C"/>
                      </a:solidFill>
                      <a:prstDash val="solid"/>
                      <a:round/>
                      <a:headEnd type="none" w="med" len="med"/>
                      <a:tailEnd type="none" w="med" len="med"/>
                    </a:lnL>
                    <a:lnR w="3175" cap="flat" cmpd="sng" algn="ctr">
                      <a:solidFill>
                        <a:srgbClr val="5C5C5C"/>
                      </a:solidFill>
                      <a:prstDash val="solid"/>
                      <a:round/>
                      <a:headEnd type="none" w="med" len="med"/>
                      <a:tailEnd type="none" w="med" len="med"/>
                    </a:lnR>
                    <a:lnT w="3175" cap="flat" cmpd="sng" algn="ctr">
                      <a:solidFill>
                        <a:srgbClr val="5C5C5C"/>
                      </a:solidFill>
                      <a:prstDash val="solid"/>
                      <a:round/>
                      <a:headEnd type="none" w="med" len="med"/>
                      <a:tailEnd type="none" w="med" len="med"/>
                    </a:lnT>
                    <a:lnB w="3175" cap="flat" cmpd="sng" algn="ctr">
                      <a:solidFill>
                        <a:srgbClr val="5C5C5C"/>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620027">
                <a:tc>
                  <a:txBody>
                    <a:bodyPr/>
                    <a:lstStyle/>
                    <a:p>
                      <a:pPr marL="180975" marR="0" lvl="0" indent="-180975" algn="l" defTabSz="914400" rtl="0" eaLnBrk="1" fontAlgn="base" latinLnBrk="0" hangingPunct="1">
                        <a:lnSpc>
                          <a:spcPct val="110000"/>
                        </a:lnSpc>
                        <a:spcBef>
                          <a:spcPct val="50000"/>
                        </a:spcBef>
                        <a:spcAft>
                          <a:spcPct val="0"/>
                        </a:spcAft>
                        <a:buClrTx/>
                        <a:buSzTx/>
                        <a:buFont typeface="Arial" pitchFamily="34" charset="0"/>
                        <a:buNone/>
                        <a:tabLst/>
                        <a:defRPr/>
                      </a:pPr>
                      <a:r>
                        <a:rPr kumimoji="0" lang="en-GB" sz="1200" b="1" i="0" u="none" strike="noStrike" cap="none" normalizeH="0" baseline="0" noProof="0" dirty="0">
                          <a:ln>
                            <a:noFill/>
                          </a:ln>
                          <a:solidFill>
                            <a:srgbClr val="000066"/>
                          </a:solidFill>
                          <a:effectLst/>
                          <a:latin typeface="+mn-lt"/>
                          <a:ea typeface="ＭＳ Ｐゴシック" pitchFamily="34" charset="-128"/>
                        </a:rPr>
                        <a:t>6. Customers </a:t>
                      </a:r>
                      <a:r>
                        <a:rPr kumimoji="0" lang="en-GB" sz="1200" b="0" i="0" u="none" strike="noStrike" cap="none" normalizeH="0" baseline="0" noProof="0" dirty="0">
                          <a:ln>
                            <a:noFill/>
                          </a:ln>
                          <a:solidFill>
                            <a:srgbClr val="000066"/>
                          </a:solidFill>
                          <a:effectLst/>
                          <a:latin typeface="+mn-lt"/>
                          <a:ea typeface="ＭＳ Ｐゴシック" pitchFamily="34" charset="-128"/>
                        </a:rPr>
                        <a:t>- Connect everyone’s work with customer needs; </a:t>
                      </a:r>
                      <a:r>
                        <a:rPr kumimoji="0" lang="en-GB" sz="1200" b="1" i="1" u="none" strike="noStrike" cap="none" normalizeH="0" baseline="0" noProof="0" dirty="0">
                          <a:ln>
                            <a:noFill/>
                          </a:ln>
                          <a:solidFill>
                            <a:srgbClr val="800000"/>
                          </a:solidFill>
                          <a:effectLst/>
                          <a:latin typeface="+mn-lt"/>
                          <a:ea typeface="ＭＳ Ｐゴシック" pitchFamily="34" charset="-128"/>
                        </a:rPr>
                        <a:t>avoid</a:t>
                      </a:r>
                      <a:r>
                        <a:rPr kumimoji="0" lang="en-GB" sz="1200" b="0" i="1" u="none" strike="noStrike" cap="none" normalizeH="0" baseline="0" noProof="0" dirty="0">
                          <a:ln>
                            <a:noFill/>
                          </a:ln>
                          <a:solidFill>
                            <a:srgbClr val="800000"/>
                          </a:solidFill>
                          <a:effectLst/>
                          <a:latin typeface="+mn-lt"/>
                          <a:ea typeface="ＭＳ Ｐゴシック" pitchFamily="34" charset="-128"/>
                        </a:rPr>
                        <a:t> conflicts of interest</a:t>
                      </a:r>
                      <a:endParaRPr kumimoji="0" lang="en-GB" sz="1200" b="0" i="1" u="none" strike="noStrike" cap="none" normalizeH="0" baseline="0" noProof="0" dirty="0">
                        <a:ln>
                          <a:noFill/>
                        </a:ln>
                        <a:solidFill>
                          <a:schemeClr val="accent1"/>
                        </a:solidFill>
                        <a:effectLst/>
                        <a:latin typeface="+mn-lt"/>
                        <a:ea typeface="ＭＳ Ｐゴシック" pitchFamily="34" charset="-128"/>
                      </a:endParaRPr>
                    </a:p>
                  </a:txBody>
                  <a:tcPr marL="76968" marR="30787" marT="39906" marB="39906" horzOverflow="overflow">
                    <a:lnL w="3175" cap="flat" cmpd="sng" algn="ctr">
                      <a:solidFill>
                        <a:srgbClr val="5C5C5C"/>
                      </a:solidFill>
                      <a:prstDash val="solid"/>
                      <a:round/>
                      <a:headEnd type="none" w="med" len="med"/>
                      <a:tailEnd type="none" w="med" len="med"/>
                    </a:lnL>
                    <a:lnR w="3175" cap="flat" cmpd="sng" algn="ctr">
                      <a:solidFill>
                        <a:srgbClr val="5C5C5C"/>
                      </a:solidFill>
                      <a:prstDash val="solid"/>
                      <a:round/>
                      <a:headEnd type="none" w="med" len="med"/>
                      <a:tailEnd type="none" w="med" len="med"/>
                    </a:lnR>
                    <a:lnT w="3175" cap="flat" cmpd="sng" algn="ctr">
                      <a:solidFill>
                        <a:srgbClr val="5C5C5C"/>
                      </a:solidFill>
                      <a:prstDash val="solid"/>
                      <a:round/>
                      <a:headEnd type="none" w="med" len="med"/>
                      <a:tailEnd type="none" w="med" len="med"/>
                    </a:lnT>
                    <a:lnB w="3175" cap="flat" cmpd="sng" algn="ctr">
                      <a:solidFill>
                        <a:srgbClr val="5C5C5C"/>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bl>
          </a:graphicData>
        </a:graphic>
      </p:graphicFrame>
      <p:graphicFrame>
        <p:nvGraphicFramePr>
          <p:cNvPr id="16" name="Group 3">
            <a:extLst>
              <a:ext uri="{FF2B5EF4-FFF2-40B4-BE49-F238E27FC236}">
                <a16:creationId xmlns:a16="http://schemas.microsoft.com/office/drawing/2014/main" id="{BF05AB87-EE2D-485E-9D84-E94AC4143371}"/>
              </a:ext>
            </a:extLst>
          </p:cNvPr>
          <p:cNvGraphicFramePr>
            <a:graphicFrameLocks/>
          </p:cNvGraphicFramePr>
          <p:nvPr/>
        </p:nvGraphicFramePr>
        <p:xfrm>
          <a:off x="4703763" y="1749185"/>
          <a:ext cx="4178300" cy="4715604"/>
        </p:xfrm>
        <a:graphic>
          <a:graphicData uri="http://schemas.openxmlformats.org/drawingml/2006/table">
            <a:tbl>
              <a:tblPr/>
              <a:tblGrid>
                <a:gridCol w="4178300">
                  <a:extLst>
                    <a:ext uri="{9D8B030D-6E8A-4147-A177-3AD203B41FA5}">
                      <a16:colId xmlns:a16="http://schemas.microsoft.com/office/drawing/2014/main" val="20000"/>
                    </a:ext>
                  </a:extLst>
                </a:gridCol>
              </a:tblGrid>
              <a:tr h="584010">
                <a:tc>
                  <a:txBody>
                    <a:bodyPr/>
                    <a:lstStyle/>
                    <a:p>
                      <a:pPr marL="304800" marR="0" lvl="0" indent="-304800" algn="ctr" defTabSz="914400" rtl="0" eaLnBrk="1" fontAlgn="base" latinLnBrk="0" hangingPunct="1">
                        <a:lnSpc>
                          <a:spcPct val="110000"/>
                        </a:lnSpc>
                        <a:spcBef>
                          <a:spcPct val="0"/>
                        </a:spcBef>
                        <a:spcAft>
                          <a:spcPct val="40000"/>
                        </a:spcAft>
                        <a:buClr>
                          <a:schemeClr val="tx2"/>
                        </a:buClr>
                        <a:buSzTx/>
                        <a:buFont typeface="Arial" pitchFamily="34" charset="0"/>
                        <a:buNone/>
                        <a:tabLst/>
                      </a:pPr>
                      <a:r>
                        <a:rPr kumimoji="0" lang="en-GB" sz="2000" b="1" i="0" u="none" strike="noStrike" cap="none" normalizeH="0" baseline="0" noProof="0" dirty="0">
                          <a:ln>
                            <a:noFill/>
                          </a:ln>
                          <a:solidFill>
                            <a:schemeClr val="bg1"/>
                          </a:solidFill>
                          <a:effectLst/>
                          <a:latin typeface="+mn-lt"/>
                          <a:ea typeface="ＭＳ Ｐゴシック" pitchFamily="34" charset="-128"/>
                        </a:rPr>
                        <a:t>Management processes</a:t>
                      </a:r>
                    </a:p>
                  </a:txBody>
                  <a:tcPr marL="76960" marR="30784" marT="41597" marB="41597" horzOverflow="overflow">
                    <a:lnL w="3175" cap="flat" cmpd="sng" algn="ctr">
                      <a:solidFill>
                        <a:srgbClr val="5C5C5C"/>
                      </a:solidFill>
                      <a:prstDash val="solid"/>
                      <a:round/>
                      <a:headEnd type="none" w="med" len="med"/>
                      <a:tailEnd type="none" w="med" len="med"/>
                    </a:lnL>
                    <a:lnR w="3175" cap="flat" cmpd="sng" algn="ctr">
                      <a:solidFill>
                        <a:srgbClr val="5C5C5C"/>
                      </a:solidFill>
                      <a:prstDash val="solid"/>
                      <a:round/>
                      <a:headEnd type="none" w="med" len="med"/>
                      <a:tailEnd type="none" w="med" len="med"/>
                    </a:lnR>
                    <a:lnT w="3175" cap="flat" cmpd="sng" algn="ctr">
                      <a:solidFill>
                        <a:srgbClr val="5C5C5C"/>
                      </a:solidFill>
                      <a:prstDash val="solid"/>
                      <a:round/>
                      <a:headEnd type="none" w="med" len="med"/>
                      <a:tailEnd type="none" w="med" len="med"/>
                    </a:lnT>
                    <a:lnB w="3175" cap="flat" cmpd="sng" algn="ctr">
                      <a:solidFill>
                        <a:srgbClr val="5C5C5C"/>
                      </a:solidFill>
                      <a:prstDash val="solid"/>
                      <a:round/>
                      <a:headEnd type="none" w="med" len="med"/>
                      <a:tailEnd type="none" w="med" len="med"/>
                    </a:lnB>
                    <a:lnTlToBr>
                      <a:noFill/>
                    </a:lnTlToBr>
                    <a:lnBlToTr>
                      <a:noFill/>
                    </a:lnBlToTr>
                    <a:solidFill>
                      <a:srgbClr val="0070C0"/>
                    </a:solidFill>
                  </a:tcPr>
                </a:tc>
                <a:extLst>
                  <a:ext uri="{0D108BD9-81ED-4DB2-BD59-A6C34878D82A}">
                    <a16:rowId xmlns:a16="http://schemas.microsoft.com/office/drawing/2014/main" val="10000"/>
                  </a:ext>
                </a:extLst>
              </a:tr>
              <a:tr h="600791">
                <a:tc>
                  <a:txBody>
                    <a:bodyPr/>
                    <a:lstStyle/>
                    <a:p>
                      <a:pPr marL="180975" marR="0" lvl="0" indent="-180975" algn="l" defTabSz="914400" rtl="0" eaLnBrk="1" fontAlgn="base" latinLnBrk="0" hangingPunct="1">
                        <a:lnSpc>
                          <a:spcPct val="110000"/>
                        </a:lnSpc>
                        <a:spcBef>
                          <a:spcPct val="0"/>
                        </a:spcBef>
                        <a:spcAft>
                          <a:spcPct val="40000"/>
                        </a:spcAft>
                        <a:buClr>
                          <a:schemeClr val="tx2"/>
                        </a:buClr>
                        <a:buSzTx/>
                        <a:buFont typeface="Arial" pitchFamily="34" charset="0"/>
                        <a:buNone/>
                        <a:tabLst/>
                      </a:pPr>
                      <a:r>
                        <a:rPr kumimoji="0" lang="en-GB" sz="1200" b="1" i="0" u="none" strike="noStrike" cap="none" normalizeH="0" baseline="0" noProof="0" dirty="0">
                          <a:ln>
                            <a:noFill/>
                          </a:ln>
                          <a:solidFill>
                            <a:srgbClr val="000066"/>
                          </a:solidFill>
                          <a:effectLst/>
                          <a:latin typeface="+mn-lt"/>
                          <a:ea typeface="ＭＳ Ｐゴシック" pitchFamily="34" charset="-128"/>
                        </a:rPr>
                        <a:t>7. Targets</a:t>
                      </a:r>
                      <a:r>
                        <a:rPr kumimoji="0" lang="en-GB" sz="1200" b="0" i="0" u="none" strike="noStrike" cap="none" normalizeH="0" baseline="0" noProof="0" dirty="0">
                          <a:ln>
                            <a:noFill/>
                          </a:ln>
                          <a:solidFill>
                            <a:srgbClr val="000066"/>
                          </a:solidFill>
                          <a:effectLst/>
                          <a:latin typeface="+mn-lt"/>
                          <a:ea typeface="ＭＳ Ｐゴシック" pitchFamily="34" charset="-128"/>
                        </a:rPr>
                        <a:t> - Set directional, ambitious and relative goals; </a:t>
                      </a:r>
                      <a:r>
                        <a:rPr kumimoji="0" lang="en-GB" sz="1200" b="1" i="1" u="none" strike="noStrike" cap="none" normalizeH="0" baseline="0" noProof="0" dirty="0">
                          <a:ln>
                            <a:noFill/>
                          </a:ln>
                          <a:solidFill>
                            <a:srgbClr val="800000"/>
                          </a:solidFill>
                          <a:effectLst/>
                          <a:latin typeface="+mn-lt"/>
                          <a:ea typeface="ＭＳ Ｐゴシック" pitchFamily="34" charset="-128"/>
                        </a:rPr>
                        <a:t>avoid </a:t>
                      </a:r>
                      <a:r>
                        <a:rPr kumimoji="0" lang="en-GB" sz="1200" b="0" i="1" u="none" strike="noStrike" cap="none" normalizeH="0" baseline="0" noProof="0" dirty="0">
                          <a:ln>
                            <a:noFill/>
                          </a:ln>
                          <a:solidFill>
                            <a:srgbClr val="800000"/>
                          </a:solidFill>
                          <a:effectLst/>
                          <a:latin typeface="+mn-lt"/>
                          <a:ea typeface="ＭＳ Ｐゴシック" pitchFamily="34" charset="-128"/>
                        </a:rPr>
                        <a:t>fixed and cascaded targets</a:t>
                      </a:r>
                    </a:p>
                  </a:txBody>
                  <a:tcPr marL="76960" marR="30784" marT="41597" marB="41597" horzOverflow="overflow">
                    <a:lnL w="3175" cap="flat" cmpd="sng" algn="ctr">
                      <a:solidFill>
                        <a:srgbClr val="5C5C5C"/>
                      </a:solidFill>
                      <a:prstDash val="solid"/>
                      <a:round/>
                      <a:headEnd type="none" w="med" len="med"/>
                      <a:tailEnd type="none" w="med" len="med"/>
                    </a:lnL>
                    <a:lnR w="3175" cap="flat" cmpd="sng" algn="ctr">
                      <a:solidFill>
                        <a:srgbClr val="5C5C5C"/>
                      </a:solidFill>
                      <a:prstDash val="solid"/>
                      <a:round/>
                      <a:headEnd type="none" w="med" len="med"/>
                      <a:tailEnd type="none" w="med" len="med"/>
                    </a:lnR>
                    <a:lnT w="3175" cap="flat" cmpd="sng" algn="ctr">
                      <a:solidFill>
                        <a:srgbClr val="5C5C5C"/>
                      </a:solidFill>
                      <a:prstDash val="solid"/>
                      <a:round/>
                      <a:headEnd type="none" w="med" len="med"/>
                      <a:tailEnd type="none" w="med" len="med"/>
                    </a:lnT>
                    <a:lnB w="3175" cap="flat" cmpd="sng" algn="ctr">
                      <a:solidFill>
                        <a:srgbClr val="5C5C5C"/>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572072">
                <a:tc>
                  <a:txBody>
                    <a:bodyPr/>
                    <a:lstStyle/>
                    <a:p>
                      <a:pPr marL="180975" marR="0" lvl="0" indent="-180975" algn="l" defTabSz="914400" rtl="0" eaLnBrk="1" fontAlgn="base" latinLnBrk="0" hangingPunct="1">
                        <a:lnSpc>
                          <a:spcPct val="110000"/>
                        </a:lnSpc>
                        <a:spcBef>
                          <a:spcPct val="50000"/>
                        </a:spcBef>
                        <a:spcAft>
                          <a:spcPct val="0"/>
                        </a:spcAft>
                        <a:buClrTx/>
                        <a:buSzTx/>
                        <a:buFont typeface="Arial" pitchFamily="34" charset="0"/>
                        <a:buNone/>
                        <a:tabLst/>
                        <a:defRPr/>
                      </a:pPr>
                      <a:r>
                        <a:rPr kumimoji="0" lang="en-GB" sz="1200" b="1" i="0" u="none" strike="noStrike" cap="none" normalizeH="0" baseline="0" noProof="0" dirty="0">
                          <a:ln>
                            <a:noFill/>
                          </a:ln>
                          <a:solidFill>
                            <a:srgbClr val="000066"/>
                          </a:solidFill>
                          <a:effectLst/>
                          <a:latin typeface="+mn-lt"/>
                          <a:ea typeface="ＭＳ Ｐゴシック" pitchFamily="34" charset="-128"/>
                        </a:rPr>
                        <a:t>8. </a:t>
                      </a:r>
                      <a:r>
                        <a:rPr kumimoji="0" lang="en-US" sz="1200" b="1" i="0" u="none" strike="noStrike" cap="none" normalizeH="0" baseline="0" noProof="0" dirty="0">
                          <a:ln>
                            <a:noFill/>
                          </a:ln>
                          <a:solidFill>
                            <a:srgbClr val="000066"/>
                          </a:solidFill>
                          <a:effectLst/>
                          <a:latin typeface="+mn-lt"/>
                          <a:ea typeface="ＭＳ Ｐゴシック" pitchFamily="34" charset="-128"/>
                        </a:rPr>
                        <a:t>Forecasts </a:t>
                      </a:r>
                      <a:r>
                        <a:rPr kumimoji="0" lang="en-US" sz="1200" b="0" i="0" u="none" strike="noStrike" cap="none" normalizeH="0" baseline="0" noProof="0" dirty="0">
                          <a:ln>
                            <a:noFill/>
                          </a:ln>
                          <a:solidFill>
                            <a:srgbClr val="000066"/>
                          </a:solidFill>
                          <a:effectLst/>
                          <a:latin typeface="+mn-lt"/>
                          <a:ea typeface="ＭＳ Ｐゴシック" pitchFamily="34" charset="-128"/>
                        </a:rPr>
                        <a:t>- Make forecasting a lean and unbiased process; </a:t>
                      </a:r>
                      <a:r>
                        <a:rPr kumimoji="0" lang="en-US" sz="1200" b="1" i="1" u="none" strike="noStrike" cap="none" normalizeH="0" baseline="0" noProof="0" dirty="0">
                          <a:ln>
                            <a:noFill/>
                          </a:ln>
                          <a:solidFill>
                            <a:srgbClr val="800000"/>
                          </a:solidFill>
                          <a:effectLst/>
                          <a:latin typeface="+mn-lt"/>
                          <a:ea typeface="ＭＳ Ｐゴシック" pitchFamily="34" charset="-128"/>
                        </a:rPr>
                        <a:t>not</a:t>
                      </a:r>
                      <a:r>
                        <a:rPr kumimoji="0" lang="en-US" sz="1200" b="0" i="1" u="none" strike="noStrike" cap="none" normalizeH="0" baseline="0" noProof="0" dirty="0">
                          <a:ln>
                            <a:noFill/>
                          </a:ln>
                          <a:solidFill>
                            <a:srgbClr val="800000"/>
                          </a:solidFill>
                          <a:effectLst/>
                          <a:latin typeface="+mn-lt"/>
                          <a:ea typeface="ＭＳ Ｐゴシック" pitchFamily="34" charset="-128"/>
                        </a:rPr>
                        <a:t> a rigid and political exercise</a:t>
                      </a:r>
                      <a:endParaRPr kumimoji="0" lang="en-GB" sz="1200" b="0" i="1" u="none" strike="noStrike" cap="none" normalizeH="0" baseline="0" noProof="0" dirty="0">
                        <a:ln>
                          <a:noFill/>
                        </a:ln>
                        <a:solidFill>
                          <a:srgbClr val="800000"/>
                        </a:solidFill>
                        <a:effectLst/>
                        <a:latin typeface="+mn-lt"/>
                        <a:ea typeface="ＭＳ Ｐゴシック" pitchFamily="34" charset="-128"/>
                      </a:endParaRPr>
                    </a:p>
                  </a:txBody>
                  <a:tcPr marL="76960" marR="30784" marT="41597" marB="41597" horzOverflow="overflow">
                    <a:lnL w="3175" cap="flat" cmpd="sng" algn="ctr">
                      <a:solidFill>
                        <a:srgbClr val="5C5C5C"/>
                      </a:solidFill>
                      <a:prstDash val="solid"/>
                      <a:round/>
                      <a:headEnd type="none" w="med" len="med"/>
                      <a:tailEnd type="none" w="med" len="med"/>
                    </a:lnL>
                    <a:lnR w="3175" cap="flat" cmpd="sng" algn="ctr">
                      <a:solidFill>
                        <a:srgbClr val="5C5C5C"/>
                      </a:solidFill>
                      <a:prstDash val="solid"/>
                      <a:round/>
                      <a:headEnd type="none" w="med" len="med"/>
                      <a:tailEnd type="none" w="med" len="med"/>
                    </a:lnR>
                    <a:lnT w="3175" cap="flat" cmpd="sng" algn="ctr">
                      <a:solidFill>
                        <a:srgbClr val="5C5C5C"/>
                      </a:solidFill>
                      <a:prstDash val="solid"/>
                      <a:round/>
                      <a:headEnd type="none" w="med" len="med"/>
                      <a:tailEnd type="none" w="med" len="med"/>
                    </a:lnT>
                    <a:lnB w="3175" cap="flat" cmpd="sng" algn="ctr">
                      <a:solidFill>
                        <a:srgbClr val="5C5C5C"/>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732504">
                <a:tc>
                  <a:txBody>
                    <a:bodyPr/>
                    <a:lstStyle/>
                    <a:p>
                      <a:pPr marL="180975" marR="0" lvl="0" indent="-180975" algn="l" defTabSz="914400" rtl="0" eaLnBrk="1" fontAlgn="base" latinLnBrk="0" hangingPunct="1">
                        <a:lnSpc>
                          <a:spcPct val="110000"/>
                        </a:lnSpc>
                        <a:spcBef>
                          <a:spcPct val="50000"/>
                        </a:spcBef>
                        <a:spcAft>
                          <a:spcPct val="0"/>
                        </a:spcAft>
                        <a:buClrTx/>
                        <a:buSzTx/>
                        <a:buFont typeface="Arial" pitchFamily="34" charset="0"/>
                        <a:buNone/>
                        <a:tabLst/>
                        <a:defRPr/>
                      </a:pPr>
                      <a:r>
                        <a:rPr kumimoji="0" lang="en-GB" sz="1200" b="1" i="0" u="none" strike="noStrike" cap="none" normalizeH="0" baseline="0" noProof="0" dirty="0">
                          <a:ln>
                            <a:noFill/>
                          </a:ln>
                          <a:solidFill>
                            <a:srgbClr val="000066"/>
                          </a:solidFill>
                          <a:effectLst/>
                          <a:latin typeface="+mn-lt"/>
                          <a:ea typeface="ＭＳ Ｐゴシック" pitchFamily="34" charset="-128"/>
                        </a:rPr>
                        <a:t>9. Resource allocation </a:t>
                      </a:r>
                      <a:r>
                        <a:rPr kumimoji="0" lang="en-GB" sz="1200" b="0" i="0" u="none" strike="noStrike" cap="none" normalizeH="0" baseline="0" noProof="0" dirty="0">
                          <a:ln>
                            <a:noFill/>
                          </a:ln>
                          <a:solidFill>
                            <a:srgbClr val="000066"/>
                          </a:solidFill>
                          <a:effectLst/>
                          <a:latin typeface="+mn-lt"/>
                          <a:ea typeface="ＭＳ Ｐゴシック" pitchFamily="34" charset="-128"/>
                        </a:rPr>
                        <a:t>- Foster a cost conscious mind-set. </a:t>
                      </a:r>
                      <a:r>
                        <a:rPr kumimoji="0" lang="en-GB" sz="1200" b="0" i="0" u="none" strike="noStrike" cap="none" normalizeH="0" baseline="0" noProof="0">
                          <a:ln>
                            <a:noFill/>
                          </a:ln>
                          <a:solidFill>
                            <a:srgbClr val="000066"/>
                          </a:solidFill>
                          <a:effectLst/>
                          <a:latin typeface="+mn-lt"/>
                          <a:ea typeface="ＭＳ Ｐゴシック" pitchFamily="34" charset="-128"/>
                        </a:rPr>
                        <a:t>Plan </a:t>
                      </a:r>
                      <a:r>
                        <a:rPr kumimoji="0" lang="en-GB" sz="1200" b="0" i="0" u="none" strike="noStrike" cap="none" normalizeH="0" baseline="0" noProof="0" dirty="0">
                          <a:ln>
                            <a:noFill/>
                          </a:ln>
                          <a:solidFill>
                            <a:srgbClr val="000066"/>
                          </a:solidFill>
                          <a:effectLst/>
                          <a:latin typeface="+mn-lt"/>
                          <a:ea typeface="ＭＳ Ｐゴシック" pitchFamily="34" charset="-128"/>
                        </a:rPr>
                        <a:t>and make resources available as needed; </a:t>
                      </a:r>
                      <a:r>
                        <a:rPr kumimoji="0" lang="en-GB" sz="1200" b="1" i="1" u="none" strike="noStrike" cap="none" normalizeH="0" baseline="0" noProof="0" dirty="0">
                          <a:ln>
                            <a:noFill/>
                          </a:ln>
                          <a:solidFill>
                            <a:srgbClr val="800000"/>
                          </a:solidFill>
                          <a:effectLst/>
                          <a:latin typeface="+mn-lt"/>
                          <a:ea typeface="ＭＳ Ｐゴシック" pitchFamily="34" charset="-128"/>
                        </a:rPr>
                        <a:t>not</a:t>
                      </a:r>
                      <a:r>
                        <a:rPr kumimoji="0" lang="en-GB" sz="1200" b="0" i="1" u="none" strike="noStrike" cap="none" normalizeH="0" baseline="0" noProof="0" dirty="0">
                          <a:ln>
                            <a:noFill/>
                          </a:ln>
                          <a:solidFill>
                            <a:srgbClr val="800000"/>
                          </a:solidFill>
                          <a:effectLst/>
                          <a:latin typeface="+mn-lt"/>
                          <a:ea typeface="ＭＳ Ｐゴシック" pitchFamily="34" charset="-128"/>
                        </a:rPr>
                        <a:t> through detailed annual budget allocations</a:t>
                      </a:r>
                    </a:p>
                  </a:txBody>
                  <a:tcPr marL="76960" marR="30784" marT="41597" marB="41597" horzOverflow="overflow">
                    <a:lnL w="3175" cap="flat" cmpd="sng" algn="ctr">
                      <a:solidFill>
                        <a:srgbClr val="5C5C5C"/>
                      </a:solidFill>
                      <a:prstDash val="solid"/>
                      <a:round/>
                      <a:headEnd type="none" w="med" len="med"/>
                      <a:tailEnd type="none" w="med" len="med"/>
                    </a:lnL>
                    <a:lnR w="3175" cap="flat" cmpd="sng" algn="ctr">
                      <a:solidFill>
                        <a:srgbClr val="5C5C5C"/>
                      </a:solidFill>
                      <a:prstDash val="solid"/>
                      <a:round/>
                      <a:headEnd type="none" w="med" len="med"/>
                      <a:tailEnd type="none" w="med" len="med"/>
                    </a:lnR>
                    <a:lnT w="3175" cap="flat" cmpd="sng" algn="ctr">
                      <a:solidFill>
                        <a:srgbClr val="5C5C5C"/>
                      </a:solidFill>
                      <a:prstDash val="solid"/>
                      <a:round/>
                      <a:headEnd type="none" w="med" len="med"/>
                      <a:tailEnd type="none" w="med" len="med"/>
                    </a:lnT>
                    <a:lnB w="3175" cap="flat" cmpd="sng" algn="ctr">
                      <a:solidFill>
                        <a:srgbClr val="5C5C5C"/>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849052">
                <a:tc>
                  <a:txBody>
                    <a:bodyPr/>
                    <a:lstStyle/>
                    <a:p>
                      <a:pPr marL="180975" marR="0" lvl="0" indent="-180975" algn="l" defTabSz="914400" rtl="0" eaLnBrk="1" fontAlgn="base" latinLnBrk="0" hangingPunct="1">
                        <a:lnSpc>
                          <a:spcPct val="110000"/>
                        </a:lnSpc>
                        <a:spcBef>
                          <a:spcPct val="50000"/>
                        </a:spcBef>
                        <a:spcAft>
                          <a:spcPct val="0"/>
                        </a:spcAft>
                        <a:buClrTx/>
                        <a:buSzTx/>
                        <a:buFont typeface="Arial" pitchFamily="34" charset="0"/>
                        <a:buNone/>
                        <a:tabLst/>
                        <a:defRPr/>
                      </a:pPr>
                      <a:r>
                        <a:rPr kumimoji="0" lang="en-GB" sz="1200" b="1" i="0" u="none" strike="noStrike" cap="none" normalizeH="0" baseline="0" noProof="0" dirty="0">
                          <a:ln>
                            <a:noFill/>
                          </a:ln>
                          <a:solidFill>
                            <a:srgbClr val="000066"/>
                          </a:solidFill>
                          <a:effectLst/>
                          <a:latin typeface="+mn-lt"/>
                          <a:ea typeface="ＭＳ Ｐゴシック" pitchFamily="34" charset="-128"/>
                        </a:rPr>
                        <a:t>10. Performance evaluation </a:t>
                      </a:r>
                      <a:r>
                        <a:rPr kumimoji="0" lang="en-GB" sz="1200" b="0" i="0" u="none" strike="noStrike" cap="none" normalizeH="0" baseline="0" noProof="0" dirty="0">
                          <a:ln>
                            <a:noFill/>
                          </a:ln>
                          <a:solidFill>
                            <a:srgbClr val="000066"/>
                          </a:solidFill>
                          <a:effectLst/>
                          <a:latin typeface="+mn-lt"/>
                          <a:ea typeface="ＭＳ Ｐゴシック" pitchFamily="34" charset="-128"/>
                        </a:rPr>
                        <a:t>- Evaluate performance holistically to guide interventions; </a:t>
                      </a:r>
                      <a:r>
                        <a:rPr kumimoji="0" lang="en-GB" sz="1200" b="1" i="1" u="none" strike="noStrike" cap="none" normalizeH="0" baseline="0" noProof="0" dirty="0">
                          <a:ln>
                            <a:noFill/>
                          </a:ln>
                          <a:solidFill>
                            <a:srgbClr val="800000"/>
                          </a:solidFill>
                          <a:effectLst/>
                          <a:latin typeface="+mn-lt"/>
                          <a:ea typeface="ＭＳ Ｐゴシック" pitchFamily="34" charset="-128"/>
                        </a:rPr>
                        <a:t>not</a:t>
                      </a:r>
                      <a:r>
                        <a:rPr kumimoji="0" lang="en-GB" sz="1200" b="0" i="1" u="none" strike="noStrike" cap="none" normalizeH="0" baseline="0" noProof="0" dirty="0">
                          <a:ln>
                            <a:noFill/>
                          </a:ln>
                          <a:solidFill>
                            <a:srgbClr val="800000"/>
                          </a:solidFill>
                          <a:effectLst/>
                          <a:latin typeface="+mn-lt"/>
                          <a:ea typeface="ＭＳ Ｐゴシック" pitchFamily="34" charset="-128"/>
                        </a:rPr>
                        <a:t> based on measurement only and </a:t>
                      </a:r>
                      <a:r>
                        <a:rPr kumimoji="0" lang="en-GB" sz="1200" b="1" i="1" u="none" strike="noStrike" cap="none" normalizeH="0" baseline="0" noProof="0" dirty="0">
                          <a:ln>
                            <a:noFill/>
                          </a:ln>
                          <a:solidFill>
                            <a:srgbClr val="800000"/>
                          </a:solidFill>
                          <a:effectLst/>
                          <a:latin typeface="+mn-lt"/>
                          <a:ea typeface="ＭＳ Ｐゴシック" pitchFamily="34" charset="-128"/>
                        </a:rPr>
                        <a:t>not</a:t>
                      </a:r>
                      <a:r>
                        <a:rPr kumimoji="0" lang="en-GB" sz="1200" b="0" i="1" u="none" strike="noStrike" cap="none" normalizeH="0" baseline="0" noProof="0" dirty="0">
                          <a:ln>
                            <a:noFill/>
                          </a:ln>
                          <a:solidFill>
                            <a:srgbClr val="800000"/>
                          </a:solidFill>
                          <a:effectLst/>
                          <a:latin typeface="+mn-lt"/>
                          <a:ea typeface="ＭＳ Ｐゴシック" pitchFamily="34" charset="-128"/>
                        </a:rPr>
                        <a:t> for rewards only </a:t>
                      </a:r>
                    </a:p>
                  </a:txBody>
                  <a:tcPr marL="76960" marR="30784" marT="41597" marB="41597" horzOverflow="overflow">
                    <a:lnL w="3175" cap="flat" cmpd="sng" algn="ctr">
                      <a:solidFill>
                        <a:srgbClr val="5C5C5C"/>
                      </a:solidFill>
                      <a:prstDash val="solid"/>
                      <a:round/>
                      <a:headEnd type="none" w="med" len="med"/>
                      <a:tailEnd type="none" w="med" len="med"/>
                    </a:lnL>
                    <a:lnR w="3175" cap="flat" cmpd="sng" algn="ctr">
                      <a:solidFill>
                        <a:srgbClr val="5C5C5C"/>
                      </a:solidFill>
                      <a:prstDash val="solid"/>
                      <a:round/>
                      <a:headEnd type="none" w="med" len="med"/>
                      <a:tailEnd type="none" w="med" len="med"/>
                    </a:lnR>
                    <a:lnT w="3175" cap="flat" cmpd="sng" algn="ctr">
                      <a:solidFill>
                        <a:srgbClr val="5C5C5C"/>
                      </a:solidFill>
                      <a:prstDash val="solid"/>
                      <a:round/>
                      <a:headEnd type="none" w="med" len="med"/>
                      <a:tailEnd type="none" w="med" len="med"/>
                    </a:lnT>
                    <a:lnB w="3175" cap="flat" cmpd="sng" algn="ctr">
                      <a:solidFill>
                        <a:srgbClr val="5C5C5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63719">
                <a:tc>
                  <a:txBody>
                    <a:bodyPr/>
                    <a:lstStyle/>
                    <a:p>
                      <a:pPr marL="180975" marR="0" lvl="0" indent="-180975" algn="l" defTabSz="914400" rtl="0" eaLnBrk="1" fontAlgn="base" latinLnBrk="0" hangingPunct="1">
                        <a:lnSpc>
                          <a:spcPct val="110000"/>
                        </a:lnSpc>
                        <a:spcBef>
                          <a:spcPct val="50000"/>
                        </a:spcBef>
                        <a:spcAft>
                          <a:spcPct val="0"/>
                        </a:spcAft>
                        <a:buClrTx/>
                        <a:buSzTx/>
                        <a:buFont typeface="Arial" pitchFamily="34" charset="0"/>
                        <a:buNone/>
                        <a:tabLst/>
                        <a:defRPr/>
                      </a:pPr>
                      <a:r>
                        <a:rPr kumimoji="0" lang="en-GB" sz="1200" b="1" i="0" u="none" strike="noStrike" cap="none" normalizeH="0" baseline="0" noProof="0" dirty="0">
                          <a:ln>
                            <a:noFill/>
                          </a:ln>
                          <a:solidFill>
                            <a:srgbClr val="000066"/>
                          </a:solidFill>
                          <a:effectLst/>
                          <a:latin typeface="+mn-lt"/>
                          <a:ea typeface="ＭＳ Ｐゴシック" pitchFamily="34" charset="-128"/>
                        </a:rPr>
                        <a:t>11. Rewards </a:t>
                      </a:r>
                      <a:r>
                        <a:rPr kumimoji="0" lang="en-GB" sz="1200" b="0" i="0" u="none" strike="noStrike" cap="none" normalizeH="0" baseline="0" noProof="0" dirty="0">
                          <a:ln>
                            <a:noFill/>
                          </a:ln>
                          <a:solidFill>
                            <a:srgbClr val="000066"/>
                          </a:solidFill>
                          <a:effectLst/>
                          <a:latin typeface="+mn-lt"/>
                          <a:ea typeface="ＭＳ Ｐゴシック" pitchFamily="34" charset="-128"/>
                        </a:rPr>
                        <a:t>- Reward shared success against competition; </a:t>
                      </a:r>
                      <a:r>
                        <a:rPr kumimoji="0" lang="en-GB" sz="1200" b="1" i="1" u="none" strike="noStrike" cap="none" normalizeH="0" baseline="0" noProof="0" dirty="0">
                          <a:ln>
                            <a:noFill/>
                          </a:ln>
                          <a:solidFill>
                            <a:srgbClr val="800000"/>
                          </a:solidFill>
                          <a:effectLst/>
                          <a:latin typeface="+mn-lt"/>
                          <a:ea typeface="ＭＳ Ｐゴシック" pitchFamily="34" charset="-128"/>
                        </a:rPr>
                        <a:t>not</a:t>
                      </a:r>
                      <a:r>
                        <a:rPr kumimoji="0" lang="en-GB" sz="1200" b="0" i="1" u="none" strike="noStrike" cap="none" normalizeH="0" baseline="0" noProof="0" dirty="0">
                          <a:ln>
                            <a:noFill/>
                          </a:ln>
                          <a:solidFill>
                            <a:srgbClr val="800000"/>
                          </a:solidFill>
                          <a:effectLst/>
                          <a:latin typeface="+mn-lt"/>
                          <a:ea typeface="ＭＳ Ｐゴシック" pitchFamily="34" charset="-128"/>
                        </a:rPr>
                        <a:t> against</a:t>
                      </a:r>
                      <a:r>
                        <a:rPr kumimoji="0" lang="en-GB" sz="1200" b="0" i="1" u="none" strike="noStrike" cap="none" normalizeH="0" baseline="0" noProof="0" dirty="0">
                          <a:ln>
                            <a:noFill/>
                          </a:ln>
                          <a:solidFill>
                            <a:srgbClr val="FF0000"/>
                          </a:solidFill>
                          <a:effectLst/>
                          <a:latin typeface="+mn-lt"/>
                          <a:ea typeface="ＭＳ Ｐゴシック" pitchFamily="34" charset="-128"/>
                        </a:rPr>
                        <a:t> </a:t>
                      </a:r>
                      <a:r>
                        <a:rPr kumimoji="0" lang="en-GB" sz="1200" b="0" i="1" u="none" strike="noStrike" kern="1200" cap="none" spc="0" normalizeH="0" baseline="0" noProof="0" dirty="0">
                          <a:ln>
                            <a:noFill/>
                          </a:ln>
                          <a:solidFill>
                            <a:srgbClr val="800000"/>
                          </a:solidFill>
                          <a:effectLst/>
                          <a:uLnTx/>
                          <a:uFillTx/>
                          <a:latin typeface="+mn-lt"/>
                          <a:ea typeface="ＭＳ Ｐゴシック" pitchFamily="34" charset="-128"/>
                          <a:cs typeface="+mn-cs"/>
                        </a:rPr>
                        <a:t>fixed performance contracts </a:t>
                      </a:r>
                      <a:endParaRPr kumimoji="0" lang="en-GB" sz="1200" b="0" i="1" u="none" strike="noStrike" cap="none" normalizeH="0" baseline="0" noProof="0" dirty="0">
                        <a:ln>
                          <a:noFill/>
                        </a:ln>
                        <a:solidFill>
                          <a:srgbClr val="800000"/>
                        </a:solidFill>
                        <a:effectLst/>
                        <a:latin typeface="+mn-lt"/>
                        <a:ea typeface="ＭＳ Ｐゴシック" pitchFamily="34" charset="-128"/>
                      </a:endParaRPr>
                    </a:p>
                  </a:txBody>
                  <a:tcPr marL="76960" marR="30784" marT="41597" marB="41597" horzOverflow="overflow">
                    <a:lnL w="3175" cap="flat" cmpd="sng" algn="ctr">
                      <a:solidFill>
                        <a:srgbClr val="5C5C5C"/>
                      </a:solidFill>
                      <a:prstDash val="solid"/>
                      <a:round/>
                      <a:headEnd type="none" w="med" len="med"/>
                      <a:tailEnd type="none" w="med" len="med"/>
                    </a:lnL>
                    <a:lnR w="3175" cap="flat" cmpd="sng" algn="ctr">
                      <a:solidFill>
                        <a:srgbClr val="5C5C5C"/>
                      </a:solidFill>
                      <a:prstDash val="solid"/>
                      <a:round/>
                      <a:headEnd type="none" w="med" len="med"/>
                      <a:tailEnd type="none" w="med" len="med"/>
                    </a:lnR>
                    <a:lnT w="3175" cap="flat" cmpd="sng" algn="ctr">
                      <a:solidFill>
                        <a:srgbClr val="5C5C5C"/>
                      </a:solidFill>
                      <a:prstDash val="solid"/>
                      <a:round/>
                      <a:headEnd type="none" w="med" len="med"/>
                      <a:tailEnd type="none" w="med" len="med"/>
                    </a:lnT>
                    <a:lnB w="3175" cap="flat" cmpd="sng" algn="ctr">
                      <a:solidFill>
                        <a:srgbClr val="5C5C5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13456">
                <a:tc>
                  <a:txBody>
                    <a:bodyPr/>
                    <a:lstStyle/>
                    <a:p>
                      <a:pPr marL="180975" marR="0" lvl="0" indent="-180975" algn="l" defTabSz="914400" rtl="0" eaLnBrk="1" fontAlgn="base" latinLnBrk="0" hangingPunct="1">
                        <a:lnSpc>
                          <a:spcPct val="110000"/>
                        </a:lnSpc>
                        <a:spcBef>
                          <a:spcPct val="50000"/>
                        </a:spcBef>
                        <a:spcAft>
                          <a:spcPct val="0"/>
                        </a:spcAft>
                        <a:buClrTx/>
                        <a:buSzTx/>
                        <a:buFont typeface="Arial" pitchFamily="34" charset="0"/>
                        <a:buNone/>
                        <a:tabLst/>
                        <a:defRPr/>
                      </a:pPr>
                      <a:r>
                        <a:rPr kumimoji="0" lang="en-GB" sz="1200" b="1" i="0" u="none" strike="noStrike" cap="none" normalizeH="0" baseline="0" noProof="0" dirty="0">
                          <a:ln>
                            <a:noFill/>
                          </a:ln>
                          <a:solidFill>
                            <a:srgbClr val="000066"/>
                          </a:solidFill>
                          <a:effectLst/>
                          <a:latin typeface="+mn-lt"/>
                          <a:ea typeface="ＭＳ Ｐゴシック" pitchFamily="34" charset="-128"/>
                        </a:rPr>
                        <a:t>12. Coordination - </a:t>
                      </a:r>
                      <a:r>
                        <a:rPr kumimoji="0" lang="en-GB" sz="1200" b="0" i="0" u="none" strike="noStrike" cap="none" normalizeH="0" baseline="0" noProof="0" dirty="0">
                          <a:ln>
                            <a:noFill/>
                          </a:ln>
                          <a:solidFill>
                            <a:srgbClr val="000066"/>
                          </a:solidFill>
                          <a:effectLst/>
                          <a:latin typeface="+mn-lt"/>
                          <a:ea typeface="ＭＳ Ｐゴシック" pitchFamily="34" charset="-128"/>
                        </a:rPr>
                        <a:t>Organise management processes dynamically around business rhythms and events; </a:t>
                      </a:r>
                      <a:r>
                        <a:rPr kumimoji="0" lang="en-GB" sz="1200" b="1" i="1" u="none" strike="noStrike" cap="none" normalizeH="0" baseline="0" noProof="0" dirty="0">
                          <a:ln>
                            <a:noFill/>
                          </a:ln>
                          <a:solidFill>
                            <a:srgbClr val="800000"/>
                          </a:solidFill>
                          <a:effectLst/>
                          <a:latin typeface="+mn-lt"/>
                          <a:ea typeface="ＭＳ Ｐゴシック" pitchFamily="34" charset="-128"/>
                        </a:rPr>
                        <a:t>not</a:t>
                      </a:r>
                      <a:r>
                        <a:rPr kumimoji="0" lang="en-GB" sz="1200" b="0" i="1" u="none" strike="noStrike" cap="none" normalizeH="0" baseline="0" noProof="0" dirty="0">
                          <a:ln>
                            <a:noFill/>
                          </a:ln>
                          <a:solidFill>
                            <a:srgbClr val="800000"/>
                          </a:solidFill>
                          <a:effectLst/>
                          <a:latin typeface="+mn-lt"/>
                          <a:ea typeface="ＭＳ Ｐゴシック" pitchFamily="34" charset="-128"/>
                        </a:rPr>
                        <a:t> around the calendar year only</a:t>
                      </a:r>
                      <a:endParaRPr kumimoji="0" lang="en-GB" sz="1200" b="0" i="0" u="none" strike="noStrike" cap="none" normalizeH="0" baseline="0" noProof="0" dirty="0">
                        <a:ln>
                          <a:noFill/>
                        </a:ln>
                        <a:solidFill>
                          <a:srgbClr val="800000"/>
                        </a:solidFill>
                        <a:effectLst/>
                        <a:latin typeface="+mn-lt"/>
                        <a:ea typeface="ＭＳ Ｐゴシック" pitchFamily="34" charset="-128"/>
                      </a:endParaRPr>
                    </a:p>
                  </a:txBody>
                  <a:tcPr marL="76960" marR="30784" marT="41597" marB="41597" horzOverflow="overflow">
                    <a:lnL w="3175" cap="flat" cmpd="sng" algn="ctr">
                      <a:solidFill>
                        <a:srgbClr val="5C5C5C"/>
                      </a:solidFill>
                      <a:prstDash val="solid"/>
                      <a:round/>
                      <a:headEnd type="none" w="med" len="med"/>
                      <a:tailEnd type="none" w="med" len="med"/>
                    </a:lnL>
                    <a:lnR w="3175" cap="flat" cmpd="sng" algn="ctr">
                      <a:solidFill>
                        <a:srgbClr val="5C5C5C"/>
                      </a:solidFill>
                      <a:prstDash val="solid"/>
                      <a:round/>
                      <a:headEnd type="none" w="med" len="med"/>
                      <a:tailEnd type="none" w="med" len="med"/>
                    </a:lnR>
                    <a:lnT w="3175" cap="flat" cmpd="sng" algn="ctr">
                      <a:solidFill>
                        <a:srgbClr val="5C5C5C"/>
                      </a:solidFill>
                      <a:prstDash val="solid"/>
                      <a:round/>
                      <a:headEnd type="none" w="med" len="med"/>
                      <a:tailEnd type="none" w="med" len="med"/>
                    </a:lnT>
                    <a:lnB w="3175" cap="flat" cmpd="sng" algn="ctr">
                      <a:solidFill>
                        <a:srgbClr val="5C5C5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70106209"/>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B36A4CBF-94C2-4F39-B2F6-7D96692FE63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25608" y="5470527"/>
            <a:ext cx="825500"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Slide Number Placeholder 3">
            <a:extLst>
              <a:ext uri="{FF2B5EF4-FFF2-40B4-BE49-F238E27FC236}">
                <a16:creationId xmlns:a16="http://schemas.microsoft.com/office/drawing/2014/main" id="{299B9B83-9FCF-445C-BBEC-5FA6E45FEEA8}"/>
              </a:ext>
            </a:extLst>
          </p:cNvPr>
          <p:cNvSpPr txBox="1">
            <a:spLocks noGrp="1"/>
          </p:cNvSpPr>
          <p:nvPr/>
        </p:nvSpPr>
        <p:spPr bwMode="gray">
          <a:xfrm>
            <a:off x="4284663" y="-9525"/>
            <a:ext cx="10668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10000"/>
              </a:lnSpc>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1pPr>
            <a:lvl2pPr marL="742950" indent="-285750">
              <a:lnSpc>
                <a:spcPct val="110000"/>
              </a:lnSpc>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2pPr>
            <a:lvl3pPr marL="1143000" indent="-228600">
              <a:lnSpc>
                <a:spcPct val="110000"/>
              </a:lnSpc>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3pPr>
            <a:lvl4pPr marL="1600200" indent="-228600">
              <a:lnSpc>
                <a:spcPct val="110000"/>
              </a:lnSpc>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4pPr>
            <a:lvl5pPr marL="2057400" indent="-228600">
              <a:lnSpc>
                <a:spcPct val="110000"/>
              </a:lnSpc>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5pPr>
            <a:lvl6pPr marL="2514600" indent="-228600" eaLnBrk="0" fontAlgn="base" hangingPunct="0">
              <a:lnSpc>
                <a:spcPct val="110000"/>
              </a:lnSpc>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6pPr>
            <a:lvl7pPr marL="2971800" indent="-228600" eaLnBrk="0" fontAlgn="base" hangingPunct="0">
              <a:lnSpc>
                <a:spcPct val="110000"/>
              </a:lnSpc>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7pPr>
            <a:lvl8pPr marL="3429000" indent="-228600" eaLnBrk="0" fontAlgn="base" hangingPunct="0">
              <a:lnSpc>
                <a:spcPct val="110000"/>
              </a:lnSpc>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8pPr>
            <a:lvl9pPr marL="3886200" indent="-228600" eaLnBrk="0" fontAlgn="base" hangingPunct="0">
              <a:lnSpc>
                <a:spcPct val="110000"/>
              </a:lnSpc>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9pPr>
          </a:lstStyle>
          <a:p>
            <a:pPr algn="ctr" eaLnBrk="1" hangingPunct="1">
              <a:spcBef>
                <a:spcPct val="50000"/>
              </a:spcBef>
              <a:spcAft>
                <a:spcPct val="0"/>
              </a:spcAft>
              <a:buClrTx/>
              <a:buFontTx/>
              <a:buNone/>
            </a:pPr>
            <a:fld id="{26668A1C-A17B-40B4-BC70-DE5EF30099AF}" type="slidenum">
              <a:rPr lang="en-GB" altLang="en-US" sz="1400" b="1">
                <a:solidFill>
                  <a:srgbClr val="FFFFFF"/>
                </a:solidFill>
              </a:rPr>
              <a:pPr algn="ctr" eaLnBrk="1" hangingPunct="1">
                <a:spcBef>
                  <a:spcPct val="50000"/>
                </a:spcBef>
                <a:spcAft>
                  <a:spcPct val="0"/>
                </a:spcAft>
                <a:buClrTx/>
                <a:buFontTx/>
                <a:buNone/>
              </a:pPr>
              <a:t>15</a:t>
            </a:fld>
            <a:endParaRPr lang="en-GB" altLang="en-US" sz="1400" b="1">
              <a:solidFill>
                <a:srgbClr val="FFFFFF"/>
              </a:solidFill>
            </a:endParaRPr>
          </a:p>
        </p:txBody>
      </p:sp>
      <p:pic>
        <p:nvPicPr>
          <p:cNvPr id="25604" name="Picture 3">
            <a:extLst>
              <a:ext uri="{FF2B5EF4-FFF2-40B4-BE49-F238E27FC236}">
                <a16:creationId xmlns:a16="http://schemas.microsoft.com/office/drawing/2014/main" id="{0940D032-4A1C-4B26-AA89-DC59A4156D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0727" y="5702935"/>
            <a:ext cx="1368425"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20" descr="swa_logo313x110">
            <a:extLst>
              <a:ext uri="{FF2B5EF4-FFF2-40B4-BE49-F238E27FC236}">
                <a16:creationId xmlns:a16="http://schemas.microsoft.com/office/drawing/2014/main" id="{809BA6BA-34B4-472A-A68B-D0BADE03C6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7990" y="1927227"/>
            <a:ext cx="1201737"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23" descr="Picture1">
            <a:extLst>
              <a:ext uri="{FF2B5EF4-FFF2-40B4-BE49-F238E27FC236}">
                <a16:creationId xmlns:a16="http://schemas.microsoft.com/office/drawing/2014/main" id="{7917B726-0329-4769-866D-2809E21906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2023" y="3311886"/>
            <a:ext cx="656131" cy="135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26" descr="guardian.gif">
            <a:extLst>
              <a:ext uri="{FF2B5EF4-FFF2-40B4-BE49-F238E27FC236}">
                <a16:creationId xmlns:a16="http://schemas.microsoft.com/office/drawing/2014/main" id="{760DAC55-7D7E-47E3-A813-1F6C7F356F3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286933" y="3246797"/>
            <a:ext cx="530225"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13" descr="Park Nicollet Home Page">
            <a:hlinkClick r:id="rId8"/>
            <a:extLst>
              <a:ext uri="{FF2B5EF4-FFF2-40B4-BE49-F238E27FC236}">
                <a16:creationId xmlns:a16="http://schemas.microsoft.com/office/drawing/2014/main" id="{2057AC8E-2E98-4ABE-B9A3-5FBABF4D735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87355" y="4053683"/>
            <a:ext cx="846137" cy="388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609" name="Group 21">
            <a:extLst>
              <a:ext uri="{FF2B5EF4-FFF2-40B4-BE49-F238E27FC236}">
                <a16:creationId xmlns:a16="http://schemas.microsoft.com/office/drawing/2014/main" id="{01CE5CF0-5D3A-41D5-B353-ECE39B7B616C}"/>
              </a:ext>
            </a:extLst>
          </p:cNvPr>
          <p:cNvGrpSpPr>
            <a:grpSpLocks/>
          </p:cNvGrpSpPr>
          <p:nvPr/>
        </p:nvGrpSpPr>
        <p:grpSpPr bwMode="auto">
          <a:xfrm>
            <a:off x="5647957" y="5117194"/>
            <a:ext cx="455807" cy="462304"/>
            <a:chOff x="463" y="618"/>
            <a:chExt cx="752" cy="412"/>
          </a:xfrm>
        </p:grpSpPr>
        <p:pic>
          <p:nvPicPr>
            <p:cNvPr id="25688" name="Picture 22">
              <a:extLst>
                <a:ext uri="{FF2B5EF4-FFF2-40B4-BE49-F238E27FC236}">
                  <a16:creationId xmlns:a16="http://schemas.microsoft.com/office/drawing/2014/main" id="{071727F4-FCF9-49DD-B7F5-EA48BFF3446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r="67822"/>
            <a:stretch>
              <a:fillRect/>
            </a:stretch>
          </p:blipFill>
          <p:spPr bwMode="auto">
            <a:xfrm rot="10800000">
              <a:off x="463" y="618"/>
              <a:ext cx="739" cy="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89" name="Picture 23">
              <a:extLst>
                <a:ext uri="{FF2B5EF4-FFF2-40B4-BE49-F238E27FC236}">
                  <a16:creationId xmlns:a16="http://schemas.microsoft.com/office/drawing/2014/main" id="{075DAD15-C746-47F5-82A2-11C958F80D9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r="67822"/>
            <a:stretch>
              <a:fillRect/>
            </a:stretch>
          </p:blipFill>
          <p:spPr bwMode="auto">
            <a:xfrm>
              <a:off x="476" y="618"/>
              <a:ext cx="739" cy="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610" name="Picture 44">
            <a:extLst>
              <a:ext uri="{FF2B5EF4-FFF2-40B4-BE49-F238E27FC236}">
                <a16:creationId xmlns:a16="http://schemas.microsoft.com/office/drawing/2014/main" id="{18EEFB51-EF9E-4C2A-906E-FE1AC316A4E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81678" y="2016458"/>
            <a:ext cx="872428" cy="533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2" name="Picture 26" descr="SHB_logo-2">
            <a:extLst>
              <a:ext uri="{FF2B5EF4-FFF2-40B4-BE49-F238E27FC236}">
                <a16:creationId xmlns:a16="http://schemas.microsoft.com/office/drawing/2014/main" id="{F137DA27-7F8A-4817-9CE8-975F896DE48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32487" y="1746251"/>
            <a:ext cx="15525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Picture 26">
            <a:extLst>
              <a:ext uri="{FF2B5EF4-FFF2-40B4-BE49-F238E27FC236}">
                <a16:creationId xmlns:a16="http://schemas.microsoft.com/office/drawing/2014/main" id="{D34CBA33-867C-4D74-8092-FE3FEEFB5B1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gray">
          <a:xfrm>
            <a:off x="3322061" y="5134773"/>
            <a:ext cx="11049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4" name="Picture 27">
            <a:extLst>
              <a:ext uri="{FF2B5EF4-FFF2-40B4-BE49-F238E27FC236}">
                <a16:creationId xmlns:a16="http://schemas.microsoft.com/office/drawing/2014/main" id="{833C2BFA-1E76-41B1-A2F5-964C26BFEA8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gray">
          <a:xfrm>
            <a:off x="1865555" y="2359335"/>
            <a:ext cx="828675" cy="48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5" name="Picture 28">
            <a:extLst>
              <a:ext uri="{FF2B5EF4-FFF2-40B4-BE49-F238E27FC236}">
                <a16:creationId xmlns:a16="http://schemas.microsoft.com/office/drawing/2014/main" id="{4E02755F-67C9-4732-A307-D30EA1DC9A6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gray">
          <a:xfrm>
            <a:off x="232716" y="3828138"/>
            <a:ext cx="7905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7" name="Picture 30">
            <a:extLst>
              <a:ext uri="{FF2B5EF4-FFF2-40B4-BE49-F238E27FC236}">
                <a16:creationId xmlns:a16="http://schemas.microsoft.com/office/drawing/2014/main" id="{D0F02CDB-9E93-43A8-B279-B2C61048753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gray">
          <a:xfrm>
            <a:off x="138113" y="2045492"/>
            <a:ext cx="831850"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8" name="Picture 31">
            <a:extLst>
              <a:ext uri="{FF2B5EF4-FFF2-40B4-BE49-F238E27FC236}">
                <a16:creationId xmlns:a16="http://schemas.microsoft.com/office/drawing/2014/main" id="{57E88256-F3FC-421E-8779-6AE1156EF00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gray">
          <a:xfrm>
            <a:off x="6870670" y="2613609"/>
            <a:ext cx="885886" cy="244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9" name="Picture 35">
            <a:extLst>
              <a:ext uri="{FF2B5EF4-FFF2-40B4-BE49-F238E27FC236}">
                <a16:creationId xmlns:a16="http://schemas.microsoft.com/office/drawing/2014/main" id="{C47D3998-196E-44FA-A091-BBC8DCE333A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449807" y="2508193"/>
            <a:ext cx="635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0" name="Picture 44">
            <a:extLst>
              <a:ext uri="{FF2B5EF4-FFF2-40B4-BE49-F238E27FC236}">
                <a16:creationId xmlns:a16="http://schemas.microsoft.com/office/drawing/2014/main" id="{44540332-7150-411E-82F3-106143FC99B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231015" y="4812621"/>
            <a:ext cx="711799" cy="424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1" name="Picture 48">
            <a:extLst>
              <a:ext uri="{FF2B5EF4-FFF2-40B4-BE49-F238E27FC236}">
                <a16:creationId xmlns:a16="http://schemas.microsoft.com/office/drawing/2014/main" id="{F88D1F0B-5C37-42DB-B9C2-60BA265C42A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311505" y="3267630"/>
            <a:ext cx="496955" cy="278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2" name="Picture 49">
            <a:extLst>
              <a:ext uri="{FF2B5EF4-FFF2-40B4-BE49-F238E27FC236}">
                <a16:creationId xmlns:a16="http://schemas.microsoft.com/office/drawing/2014/main" id="{68EE0A82-29F8-495A-90EE-9CE7AE10680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32805" y="1943302"/>
            <a:ext cx="1129091" cy="423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4" name="Picture 52">
            <a:extLst>
              <a:ext uri="{FF2B5EF4-FFF2-40B4-BE49-F238E27FC236}">
                <a16:creationId xmlns:a16="http://schemas.microsoft.com/office/drawing/2014/main" id="{29DBFF1E-0FFB-4D01-9886-E4C73C327B0A}"/>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373938" y="5420680"/>
            <a:ext cx="863600"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5" name="Picture 1">
            <a:extLst>
              <a:ext uri="{FF2B5EF4-FFF2-40B4-BE49-F238E27FC236}">
                <a16:creationId xmlns:a16="http://schemas.microsoft.com/office/drawing/2014/main" id="{52AC40FE-1DF7-4E4C-82CB-C3E92B55C546}"/>
              </a:ext>
            </a:extLst>
          </p:cNvPr>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7770813" y="5114290"/>
            <a:ext cx="119380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6" name="Picture 9">
            <a:extLst>
              <a:ext uri="{FF2B5EF4-FFF2-40B4-BE49-F238E27FC236}">
                <a16:creationId xmlns:a16="http://schemas.microsoft.com/office/drawing/2014/main" id="{1EB3B09D-55C3-4633-9B75-0FE0F8DEE346}"/>
              </a:ext>
            </a:extLst>
          </p:cNvPr>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8098815" y="2872584"/>
            <a:ext cx="906463"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7" name="Picture 20">
            <a:extLst>
              <a:ext uri="{FF2B5EF4-FFF2-40B4-BE49-F238E27FC236}">
                <a16:creationId xmlns:a16="http://schemas.microsoft.com/office/drawing/2014/main" id="{A2D84834-655D-4FE0-83DF-632ACC034002}"/>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l="4750" t="16028" r="54622"/>
          <a:stretch>
            <a:fillRect/>
          </a:stretch>
        </p:blipFill>
        <p:spPr bwMode="auto">
          <a:xfrm>
            <a:off x="5207069" y="5683518"/>
            <a:ext cx="696912"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8" name="Picture 19" descr="semco logo">
            <a:extLst>
              <a:ext uri="{FF2B5EF4-FFF2-40B4-BE49-F238E27FC236}">
                <a16:creationId xmlns:a16="http://schemas.microsoft.com/office/drawing/2014/main" id="{46791DD6-B957-4A3C-BABA-FD6160D67A8D}"/>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116515" y="1989140"/>
            <a:ext cx="534987"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9" name="Picture 23">
            <a:extLst>
              <a:ext uri="{FF2B5EF4-FFF2-40B4-BE49-F238E27FC236}">
                <a16:creationId xmlns:a16="http://schemas.microsoft.com/office/drawing/2014/main" id="{61E44873-AB82-4ABC-83EF-2FCEF1527EE0}"/>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585146" y="4342871"/>
            <a:ext cx="1036638"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31" name="Picture 39">
            <a:extLst>
              <a:ext uri="{FF2B5EF4-FFF2-40B4-BE49-F238E27FC236}">
                <a16:creationId xmlns:a16="http://schemas.microsoft.com/office/drawing/2014/main" id="{2E7D3544-DCFF-474C-A2C1-1D0C28E7C164}"/>
              </a:ext>
            </a:extLst>
          </p:cNvPr>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4547470" y="5260426"/>
            <a:ext cx="912813"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32" name="Picture 41">
            <a:extLst>
              <a:ext uri="{FF2B5EF4-FFF2-40B4-BE49-F238E27FC236}">
                <a16:creationId xmlns:a16="http://schemas.microsoft.com/office/drawing/2014/main" id="{A56361CC-08EC-4AFA-B6FE-E16F27EAC668}"/>
              </a:ext>
            </a:extLst>
          </p:cNvPr>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4589655" y="2060577"/>
            <a:ext cx="5080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33" name="Picture 64">
            <a:extLst>
              <a:ext uri="{FF2B5EF4-FFF2-40B4-BE49-F238E27FC236}">
                <a16:creationId xmlns:a16="http://schemas.microsoft.com/office/drawing/2014/main" id="{0A7127F5-ED45-403A-961C-85954966F6BE}"/>
              </a:ext>
            </a:extLst>
          </p:cNvPr>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7352988" y="3010531"/>
            <a:ext cx="56991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6">
            <a:extLst>
              <a:ext uri="{FF2B5EF4-FFF2-40B4-BE49-F238E27FC236}">
                <a16:creationId xmlns:a16="http://schemas.microsoft.com/office/drawing/2014/main" id="{C399948E-2809-41B2-B90A-2651479FC312}"/>
              </a:ext>
            </a:extLst>
          </p:cNvPr>
          <p:cNvSpPr>
            <a:spLocks noChangeArrowheads="1"/>
          </p:cNvSpPr>
          <p:nvPr/>
        </p:nvSpPr>
        <p:spPr bwMode="auto">
          <a:xfrm>
            <a:off x="428625" y="428625"/>
            <a:ext cx="8096250" cy="712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txBody>
          <a:bodyPr lIns="0" tIns="0" rIns="0" bIns="0" anchor="b"/>
          <a:lstStyle/>
          <a:p>
            <a:pPr algn="ctr" eaLnBrk="1" hangingPunct="1">
              <a:lnSpc>
                <a:spcPct val="110000"/>
              </a:lnSpc>
              <a:spcBef>
                <a:spcPct val="50000"/>
              </a:spcBef>
              <a:defRPr/>
            </a:pPr>
            <a:r>
              <a:rPr lang="en-US" sz="3200" kern="0" dirty="0">
                <a:solidFill>
                  <a:schemeClr val="tx2"/>
                </a:solidFill>
                <a:latin typeface="+mj-lt"/>
                <a:ea typeface="ＭＳ Ｐゴシック" charset="0"/>
                <a:cs typeface="+mj-cs"/>
              </a:rPr>
              <a:t>Companies on the journey</a:t>
            </a:r>
          </a:p>
        </p:txBody>
      </p:sp>
      <p:pic>
        <p:nvPicPr>
          <p:cNvPr id="25636" name="Picture 61">
            <a:extLst>
              <a:ext uri="{FF2B5EF4-FFF2-40B4-BE49-F238E27FC236}">
                <a16:creationId xmlns:a16="http://schemas.microsoft.com/office/drawing/2014/main" id="{B8F0EB9F-BBB0-4007-AFC4-694EEE55FA73}"/>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6119948" y="6097900"/>
            <a:ext cx="12890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37" name="Picture 1">
            <a:extLst>
              <a:ext uri="{FF2B5EF4-FFF2-40B4-BE49-F238E27FC236}">
                <a16:creationId xmlns:a16="http://schemas.microsoft.com/office/drawing/2014/main" id="{F57B0F25-6138-45A5-9615-67C1D9392811}"/>
              </a:ext>
            </a:extLst>
          </p:cNvPr>
          <p:cNvPicPr>
            <a:picLocks noChangeAspect="1"/>
          </p:cNvPicPr>
          <p:nvPr/>
        </p:nvPicPr>
        <p:blipFill>
          <a:blip r:embed="rId33">
            <a:extLst>
              <a:ext uri="{28A0092B-C50C-407E-A947-70E740481C1C}">
                <a14:useLocalDpi xmlns:a14="http://schemas.microsoft.com/office/drawing/2010/main" val="0"/>
              </a:ext>
            </a:extLst>
          </a:blip>
          <a:srcRect/>
          <a:stretch>
            <a:fillRect/>
          </a:stretch>
        </p:blipFill>
        <p:spPr bwMode="auto">
          <a:xfrm>
            <a:off x="8082964" y="4792230"/>
            <a:ext cx="887413"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38" name="Picture 58">
            <a:extLst>
              <a:ext uri="{FF2B5EF4-FFF2-40B4-BE49-F238E27FC236}">
                <a16:creationId xmlns:a16="http://schemas.microsoft.com/office/drawing/2014/main" id="{6B04ADA6-5BFE-4D0E-A064-D3570FC64F9B}"/>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4447223" y="4108770"/>
            <a:ext cx="9715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39" name="Picture 59">
            <a:extLst>
              <a:ext uri="{FF2B5EF4-FFF2-40B4-BE49-F238E27FC236}">
                <a16:creationId xmlns:a16="http://schemas.microsoft.com/office/drawing/2014/main" id="{87A38FE1-4FCA-4901-822A-A46B34897994}"/>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965842" y="5309368"/>
            <a:ext cx="638175" cy="176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40" name="Picture 61">
            <a:extLst>
              <a:ext uri="{FF2B5EF4-FFF2-40B4-BE49-F238E27FC236}">
                <a16:creationId xmlns:a16="http://schemas.microsoft.com/office/drawing/2014/main" id="{066776E0-DAB0-4479-B069-24F35C377AAB}"/>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679765" y="4165352"/>
            <a:ext cx="530148" cy="511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42" name="Picture 59" descr="C:\Daten'Lokal\Logos\GLOBETROTTER 4f transparent pos.tif">
            <a:extLst>
              <a:ext uri="{FF2B5EF4-FFF2-40B4-BE49-F238E27FC236}">
                <a16:creationId xmlns:a16="http://schemas.microsoft.com/office/drawing/2014/main" id="{85ABF049-854D-4152-9C72-1D54AC780C4F}"/>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6484269" y="4165352"/>
            <a:ext cx="1074507" cy="26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43" name="Picture 59">
            <a:extLst>
              <a:ext uri="{FF2B5EF4-FFF2-40B4-BE49-F238E27FC236}">
                <a16:creationId xmlns:a16="http://schemas.microsoft.com/office/drawing/2014/main" id="{D8CE7FD6-E5A8-4C4B-AC3A-1D6CB355FE21}"/>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2934653" y="5557205"/>
            <a:ext cx="12827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44" name="Picture 60">
            <a:extLst>
              <a:ext uri="{FF2B5EF4-FFF2-40B4-BE49-F238E27FC236}">
                <a16:creationId xmlns:a16="http://schemas.microsoft.com/office/drawing/2014/main" id="{1DFD41B8-352F-4561-BF81-F37DAD47F30B}"/>
              </a:ext>
            </a:extLst>
          </p:cNvPr>
          <p:cNvPicPr>
            <a:picLocks noChangeAspect="1"/>
          </p:cNvPicPr>
          <p:nvPr/>
        </p:nvPicPr>
        <p:blipFill>
          <a:blip r:embed="rId39">
            <a:extLst>
              <a:ext uri="{28A0092B-C50C-407E-A947-70E740481C1C}">
                <a14:useLocalDpi xmlns:a14="http://schemas.microsoft.com/office/drawing/2010/main" val="0"/>
              </a:ext>
            </a:extLst>
          </a:blip>
          <a:srcRect/>
          <a:stretch>
            <a:fillRect/>
          </a:stretch>
        </p:blipFill>
        <p:spPr bwMode="auto">
          <a:xfrm>
            <a:off x="7029453" y="2045288"/>
            <a:ext cx="727104" cy="38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46" name="Picture 62">
            <a:extLst>
              <a:ext uri="{FF2B5EF4-FFF2-40B4-BE49-F238E27FC236}">
                <a16:creationId xmlns:a16="http://schemas.microsoft.com/office/drawing/2014/main" id="{8440B558-91EB-45D8-BCB6-FA482F6433E7}"/>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112712" y="5271543"/>
            <a:ext cx="1076325" cy="315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47" name="Picture 62">
            <a:extLst>
              <a:ext uri="{FF2B5EF4-FFF2-40B4-BE49-F238E27FC236}">
                <a16:creationId xmlns:a16="http://schemas.microsoft.com/office/drawing/2014/main" id="{52CC24E8-4EBE-4802-9C55-3F387E6A2A30}"/>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152986" y="4792230"/>
            <a:ext cx="860423" cy="15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48" name="Picture 63">
            <a:extLst>
              <a:ext uri="{FF2B5EF4-FFF2-40B4-BE49-F238E27FC236}">
                <a16:creationId xmlns:a16="http://schemas.microsoft.com/office/drawing/2014/main" id="{4A737F62-7613-472C-90BA-FE8F935010D9}"/>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3727144" y="4332446"/>
            <a:ext cx="504825" cy="14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49" name="Picture 62">
            <a:extLst>
              <a:ext uri="{FF2B5EF4-FFF2-40B4-BE49-F238E27FC236}">
                <a16:creationId xmlns:a16="http://schemas.microsoft.com/office/drawing/2014/main" id="{E104F9A9-7FB1-48A5-B24B-F41A2370D158}"/>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7842250" y="2565400"/>
            <a:ext cx="12509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50" name="Picture 64">
            <a:extLst>
              <a:ext uri="{FF2B5EF4-FFF2-40B4-BE49-F238E27FC236}">
                <a16:creationId xmlns:a16="http://schemas.microsoft.com/office/drawing/2014/main" id="{BF4803DE-A7DB-4702-842E-C9FED36B93FD}"/>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6742113" y="4508500"/>
            <a:ext cx="1143000"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51" name="Picture 65">
            <a:extLst>
              <a:ext uri="{FF2B5EF4-FFF2-40B4-BE49-F238E27FC236}">
                <a16:creationId xmlns:a16="http://schemas.microsoft.com/office/drawing/2014/main" id="{E13833CC-B323-480F-893A-71840F5C1913}"/>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960755" y="2500522"/>
            <a:ext cx="750888" cy="233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53" name="Picture 65">
            <a:extLst>
              <a:ext uri="{FF2B5EF4-FFF2-40B4-BE49-F238E27FC236}">
                <a16:creationId xmlns:a16="http://schemas.microsoft.com/office/drawing/2014/main" id="{F5683DA3-E67A-4901-B6EF-407FE52D57CA}"/>
              </a:ext>
            </a:extLst>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5867340" y="3232540"/>
            <a:ext cx="623991" cy="160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54" name="Picture 1" descr="Description: Description: Description: Description: Description: FARMAVITA3">
            <a:extLst>
              <a:ext uri="{FF2B5EF4-FFF2-40B4-BE49-F238E27FC236}">
                <a16:creationId xmlns:a16="http://schemas.microsoft.com/office/drawing/2014/main" id="{1496846C-B380-4608-8729-110D7532C602}"/>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6000393" y="2985586"/>
            <a:ext cx="1203016" cy="20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56" name="Picture 66">
            <a:extLst>
              <a:ext uri="{FF2B5EF4-FFF2-40B4-BE49-F238E27FC236}">
                <a16:creationId xmlns:a16="http://schemas.microsoft.com/office/drawing/2014/main" id="{86AA9296-84C3-4918-946D-893DD7F854C7}"/>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1194778" y="3020845"/>
            <a:ext cx="768350" cy="188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25657" name="Picture 2">
            <a:extLst>
              <a:ext uri="{FF2B5EF4-FFF2-40B4-BE49-F238E27FC236}">
                <a16:creationId xmlns:a16="http://schemas.microsoft.com/office/drawing/2014/main" id="{75726C1D-F34E-41DD-BA98-5EE66A385B3D}"/>
              </a:ext>
            </a:extLst>
          </p:cNvPr>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179388" y="2483856"/>
            <a:ext cx="587294" cy="196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25658" name="Picture 2">
            <a:extLst>
              <a:ext uri="{FF2B5EF4-FFF2-40B4-BE49-F238E27FC236}">
                <a16:creationId xmlns:a16="http://schemas.microsoft.com/office/drawing/2014/main" id="{BA563245-7F4D-414A-8760-76B927D06688}"/>
              </a:ext>
            </a:extLst>
          </p:cNvPr>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1981692" y="5841034"/>
            <a:ext cx="769938" cy="331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25659" name="Picture 64">
            <a:extLst>
              <a:ext uri="{FF2B5EF4-FFF2-40B4-BE49-F238E27FC236}">
                <a16:creationId xmlns:a16="http://schemas.microsoft.com/office/drawing/2014/main" id="{765CAF04-EA5A-4921-A2FA-6F291CAB375F}"/>
              </a:ext>
            </a:extLst>
          </p:cNvPr>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3767455" y="4592320"/>
            <a:ext cx="971550" cy="284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25661" name="Picture 66">
            <a:extLst>
              <a:ext uri="{FF2B5EF4-FFF2-40B4-BE49-F238E27FC236}">
                <a16:creationId xmlns:a16="http://schemas.microsoft.com/office/drawing/2014/main" id="{73E5686E-F19F-43F7-B54E-5E1734EF8B38}"/>
              </a:ext>
            </a:extLst>
          </p:cNvPr>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183492" y="4378734"/>
            <a:ext cx="849313" cy="296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25663" name="Picture 68">
            <a:extLst>
              <a:ext uri="{FF2B5EF4-FFF2-40B4-BE49-F238E27FC236}">
                <a16:creationId xmlns:a16="http://schemas.microsoft.com/office/drawing/2014/main" id="{839303FC-2BDE-4F55-8603-A714B1674CED}"/>
              </a:ext>
            </a:extLst>
          </p:cNvPr>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4660496" y="3644002"/>
            <a:ext cx="678134" cy="43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64" name="Picture 69">
            <a:extLst>
              <a:ext uri="{FF2B5EF4-FFF2-40B4-BE49-F238E27FC236}">
                <a16:creationId xmlns:a16="http://schemas.microsoft.com/office/drawing/2014/main" id="{EC0653CE-39AB-472C-A02F-2386D2AAA7AF}"/>
              </a:ext>
            </a:extLst>
          </p:cNvPr>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3914336" y="2939426"/>
            <a:ext cx="656131" cy="246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65" name="Picture 70">
            <a:extLst>
              <a:ext uri="{FF2B5EF4-FFF2-40B4-BE49-F238E27FC236}">
                <a16:creationId xmlns:a16="http://schemas.microsoft.com/office/drawing/2014/main" id="{39442319-E8AC-4456-87A3-BBA3CAE4C84C}"/>
              </a:ext>
            </a:extLst>
          </p:cNvPr>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4878747" y="4588048"/>
            <a:ext cx="795338" cy="20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68" name="Picture 2">
            <a:extLst>
              <a:ext uri="{FF2B5EF4-FFF2-40B4-BE49-F238E27FC236}">
                <a16:creationId xmlns:a16="http://schemas.microsoft.com/office/drawing/2014/main" id="{65BE7BD2-4133-47B0-94DB-53591393D13C}"/>
              </a:ext>
            </a:extLst>
          </p:cNvPr>
          <p:cNvPicPr>
            <a:picLocks noChangeAspect="1"/>
          </p:cNvPicPr>
          <p:nvPr/>
        </p:nvPicPr>
        <p:blipFill>
          <a:blip r:embed="rId56">
            <a:extLst>
              <a:ext uri="{28A0092B-C50C-407E-A947-70E740481C1C}">
                <a14:useLocalDpi xmlns:a14="http://schemas.microsoft.com/office/drawing/2010/main" val="0"/>
              </a:ext>
            </a:extLst>
          </a:blip>
          <a:srcRect/>
          <a:stretch>
            <a:fillRect/>
          </a:stretch>
        </p:blipFill>
        <p:spPr bwMode="auto">
          <a:xfrm>
            <a:off x="1100651" y="5869329"/>
            <a:ext cx="88265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69" name="Picture 2">
            <a:extLst>
              <a:ext uri="{FF2B5EF4-FFF2-40B4-BE49-F238E27FC236}">
                <a16:creationId xmlns:a16="http://schemas.microsoft.com/office/drawing/2014/main" id="{38F90FED-4199-42AB-8B9C-D0C064F6E90D}"/>
              </a:ext>
            </a:extLst>
          </p:cNvPr>
          <p:cNvPicPr>
            <a:picLocks noChangeAspect="1"/>
          </p:cNvPicPr>
          <p:nvPr/>
        </p:nvPicPr>
        <p:blipFill>
          <a:blip r:embed="rId57">
            <a:extLst>
              <a:ext uri="{28A0092B-C50C-407E-A947-70E740481C1C}">
                <a14:useLocalDpi xmlns:a14="http://schemas.microsoft.com/office/drawing/2010/main" val="0"/>
              </a:ext>
            </a:extLst>
          </a:blip>
          <a:srcRect/>
          <a:stretch>
            <a:fillRect/>
          </a:stretch>
        </p:blipFill>
        <p:spPr bwMode="auto">
          <a:xfrm>
            <a:off x="2877307" y="4616215"/>
            <a:ext cx="758067" cy="352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70" name="Picture 3">
            <a:extLst>
              <a:ext uri="{FF2B5EF4-FFF2-40B4-BE49-F238E27FC236}">
                <a16:creationId xmlns:a16="http://schemas.microsoft.com/office/drawing/2014/main" id="{7C42C915-227D-4C7D-BE45-FA591709FCCE}"/>
              </a:ext>
            </a:extLst>
          </p:cNvPr>
          <p:cNvPicPr>
            <a:picLocks noChangeAspect="1"/>
          </p:cNvPicPr>
          <p:nvPr/>
        </p:nvPicPr>
        <p:blipFill>
          <a:blip r:embed="rId58">
            <a:extLst>
              <a:ext uri="{28A0092B-C50C-407E-A947-70E740481C1C}">
                <a14:useLocalDpi xmlns:a14="http://schemas.microsoft.com/office/drawing/2010/main" val="0"/>
              </a:ext>
            </a:extLst>
          </a:blip>
          <a:srcRect/>
          <a:stretch>
            <a:fillRect/>
          </a:stretch>
        </p:blipFill>
        <p:spPr bwMode="auto">
          <a:xfrm>
            <a:off x="1344796" y="3329743"/>
            <a:ext cx="364180" cy="438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71" name="Picture 2">
            <a:extLst>
              <a:ext uri="{FF2B5EF4-FFF2-40B4-BE49-F238E27FC236}">
                <a16:creationId xmlns:a16="http://schemas.microsoft.com/office/drawing/2014/main" id="{11740D45-401B-4F0E-81BD-A7937C4D31B5}"/>
              </a:ext>
            </a:extLst>
          </p:cNvPr>
          <p:cNvPicPr>
            <a:picLocks noChangeAspect="1"/>
          </p:cNvPicPr>
          <p:nvPr/>
        </p:nvPicPr>
        <p:blipFill>
          <a:blip r:embed="rId59">
            <a:extLst>
              <a:ext uri="{28A0092B-C50C-407E-A947-70E740481C1C}">
                <a14:useLocalDpi xmlns:a14="http://schemas.microsoft.com/office/drawing/2010/main" val="0"/>
              </a:ext>
            </a:extLst>
          </a:blip>
          <a:srcRect/>
          <a:stretch>
            <a:fillRect/>
          </a:stretch>
        </p:blipFill>
        <p:spPr bwMode="auto">
          <a:xfrm>
            <a:off x="2751630" y="3978277"/>
            <a:ext cx="482597" cy="495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72" name="Picture 2">
            <a:extLst>
              <a:ext uri="{FF2B5EF4-FFF2-40B4-BE49-F238E27FC236}">
                <a16:creationId xmlns:a16="http://schemas.microsoft.com/office/drawing/2014/main" id="{859EEB58-A50E-4010-B578-E82BAF3568B1}"/>
              </a:ext>
            </a:extLst>
          </p:cNvPr>
          <p:cNvPicPr>
            <a:picLocks noChangeAspect="1"/>
          </p:cNvPicPr>
          <p:nvPr/>
        </p:nvPicPr>
        <p:blipFill>
          <a:blip r:embed="rId60">
            <a:extLst>
              <a:ext uri="{28A0092B-C50C-407E-A947-70E740481C1C}">
                <a14:useLocalDpi xmlns:a14="http://schemas.microsoft.com/office/drawing/2010/main" val="0"/>
              </a:ext>
            </a:extLst>
          </a:blip>
          <a:srcRect/>
          <a:stretch>
            <a:fillRect/>
          </a:stretch>
        </p:blipFill>
        <p:spPr bwMode="auto">
          <a:xfrm>
            <a:off x="6910391" y="4954588"/>
            <a:ext cx="842962"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73" name="Picture 2">
            <a:extLst>
              <a:ext uri="{FF2B5EF4-FFF2-40B4-BE49-F238E27FC236}">
                <a16:creationId xmlns:a16="http://schemas.microsoft.com/office/drawing/2014/main" id="{5769D7C7-AA5B-424F-BDBA-B683FD90ECBE}"/>
              </a:ext>
            </a:extLst>
          </p:cNvPr>
          <p:cNvPicPr>
            <a:picLocks noChangeAspect="1"/>
          </p:cNvPicPr>
          <p:nvPr/>
        </p:nvPicPr>
        <p:blipFill>
          <a:blip r:embed="rId61">
            <a:extLst>
              <a:ext uri="{28A0092B-C50C-407E-A947-70E740481C1C}">
                <a14:useLocalDpi xmlns:a14="http://schemas.microsoft.com/office/drawing/2010/main" val="0"/>
              </a:ext>
            </a:extLst>
          </a:blip>
          <a:srcRect/>
          <a:stretch>
            <a:fillRect/>
          </a:stretch>
        </p:blipFill>
        <p:spPr bwMode="auto">
          <a:xfrm>
            <a:off x="1345356" y="4165352"/>
            <a:ext cx="415184" cy="49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75" name="Picture 2">
            <a:extLst>
              <a:ext uri="{FF2B5EF4-FFF2-40B4-BE49-F238E27FC236}">
                <a16:creationId xmlns:a16="http://schemas.microsoft.com/office/drawing/2014/main" id="{4E781830-79FD-4F97-8830-D6491F4FCE07}"/>
              </a:ext>
            </a:extLst>
          </p:cNvPr>
          <p:cNvPicPr>
            <a:picLocks noChangeAspect="1"/>
          </p:cNvPicPr>
          <p:nvPr/>
        </p:nvPicPr>
        <p:blipFill>
          <a:blip r:embed="rId62">
            <a:extLst>
              <a:ext uri="{28A0092B-C50C-407E-A947-70E740481C1C}">
                <a14:useLocalDpi xmlns:a14="http://schemas.microsoft.com/office/drawing/2010/main" val="0"/>
              </a:ext>
            </a:extLst>
          </a:blip>
          <a:srcRect/>
          <a:stretch>
            <a:fillRect/>
          </a:stretch>
        </p:blipFill>
        <p:spPr bwMode="auto">
          <a:xfrm>
            <a:off x="2843213" y="5829335"/>
            <a:ext cx="918524" cy="35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76" name="Picture 2">
            <a:extLst>
              <a:ext uri="{FF2B5EF4-FFF2-40B4-BE49-F238E27FC236}">
                <a16:creationId xmlns:a16="http://schemas.microsoft.com/office/drawing/2014/main" id="{D2364F01-B47E-4368-9A09-2CBB5D356541}"/>
              </a:ext>
            </a:extLst>
          </p:cNvPr>
          <p:cNvPicPr>
            <a:picLocks noChangeAspect="1"/>
          </p:cNvPicPr>
          <p:nvPr/>
        </p:nvPicPr>
        <p:blipFill>
          <a:blip r:embed="rId63">
            <a:extLst>
              <a:ext uri="{28A0092B-C50C-407E-A947-70E740481C1C}">
                <a14:useLocalDpi xmlns:a14="http://schemas.microsoft.com/office/drawing/2010/main" val="0"/>
              </a:ext>
            </a:extLst>
          </a:blip>
          <a:srcRect/>
          <a:stretch>
            <a:fillRect/>
          </a:stretch>
        </p:blipFill>
        <p:spPr bwMode="auto">
          <a:xfrm>
            <a:off x="3250306" y="3820422"/>
            <a:ext cx="531206" cy="202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77" name="Picture 3">
            <a:extLst>
              <a:ext uri="{FF2B5EF4-FFF2-40B4-BE49-F238E27FC236}">
                <a16:creationId xmlns:a16="http://schemas.microsoft.com/office/drawing/2014/main" id="{6CE62E67-EBF4-4E55-912A-3FC3F184542C}"/>
              </a:ext>
            </a:extLst>
          </p:cNvPr>
          <p:cNvPicPr>
            <a:picLocks noChangeAspect="1"/>
          </p:cNvPicPr>
          <p:nvPr/>
        </p:nvPicPr>
        <p:blipFill>
          <a:blip r:embed="rId64">
            <a:extLst>
              <a:ext uri="{28A0092B-C50C-407E-A947-70E740481C1C}">
                <a14:useLocalDpi xmlns:a14="http://schemas.microsoft.com/office/drawing/2010/main" val="0"/>
              </a:ext>
            </a:extLst>
          </a:blip>
          <a:srcRect/>
          <a:stretch>
            <a:fillRect/>
          </a:stretch>
        </p:blipFill>
        <p:spPr bwMode="auto">
          <a:xfrm>
            <a:off x="2882670" y="5006977"/>
            <a:ext cx="4572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78" name="Picture 2">
            <a:extLst>
              <a:ext uri="{FF2B5EF4-FFF2-40B4-BE49-F238E27FC236}">
                <a16:creationId xmlns:a16="http://schemas.microsoft.com/office/drawing/2014/main" id="{D4270CE4-10CE-434E-954E-1E8B93A30CA3}"/>
              </a:ext>
            </a:extLst>
          </p:cNvPr>
          <p:cNvPicPr>
            <a:picLocks noChangeAspect="1"/>
          </p:cNvPicPr>
          <p:nvPr/>
        </p:nvPicPr>
        <p:blipFill>
          <a:blip r:embed="rId65">
            <a:extLst>
              <a:ext uri="{28A0092B-C50C-407E-A947-70E740481C1C}">
                <a14:useLocalDpi xmlns:a14="http://schemas.microsoft.com/office/drawing/2010/main" val="0"/>
              </a:ext>
            </a:extLst>
          </a:blip>
          <a:srcRect/>
          <a:stretch>
            <a:fillRect/>
          </a:stretch>
        </p:blipFill>
        <p:spPr bwMode="auto">
          <a:xfrm>
            <a:off x="3614076" y="4833338"/>
            <a:ext cx="1175411" cy="415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80" name="Picture 4">
            <a:extLst>
              <a:ext uri="{FF2B5EF4-FFF2-40B4-BE49-F238E27FC236}">
                <a16:creationId xmlns:a16="http://schemas.microsoft.com/office/drawing/2014/main" id="{0661A587-CC94-4A5C-8111-91675D435BEA}"/>
              </a:ext>
            </a:extLst>
          </p:cNvPr>
          <p:cNvPicPr>
            <a:picLocks noChangeAspect="1"/>
          </p:cNvPicPr>
          <p:nvPr/>
        </p:nvPicPr>
        <p:blipFill>
          <a:blip r:embed="rId66">
            <a:extLst>
              <a:ext uri="{28A0092B-C50C-407E-A947-70E740481C1C}">
                <a14:useLocalDpi xmlns:a14="http://schemas.microsoft.com/office/drawing/2010/main" val="0"/>
              </a:ext>
            </a:extLst>
          </a:blip>
          <a:srcRect/>
          <a:stretch>
            <a:fillRect/>
          </a:stretch>
        </p:blipFill>
        <p:spPr bwMode="auto">
          <a:xfrm>
            <a:off x="6064250" y="2651920"/>
            <a:ext cx="5905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81" name="Picture 5">
            <a:extLst>
              <a:ext uri="{FF2B5EF4-FFF2-40B4-BE49-F238E27FC236}">
                <a16:creationId xmlns:a16="http://schemas.microsoft.com/office/drawing/2014/main" id="{2ED1C3E5-BBB9-4995-B1F0-29072F164DE5}"/>
              </a:ext>
            </a:extLst>
          </p:cNvPr>
          <p:cNvPicPr>
            <a:picLocks noChangeAspect="1"/>
          </p:cNvPicPr>
          <p:nvPr/>
        </p:nvPicPr>
        <p:blipFill>
          <a:blip r:embed="rId67">
            <a:extLst>
              <a:ext uri="{28A0092B-C50C-407E-A947-70E740481C1C}">
                <a14:useLocalDpi xmlns:a14="http://schemas.microsoft.com/office/drawing/2010/main" val="0"/>
              </a:ext>
            </a:extLst>
          </a:blip>
          <a:srcRect/>
          <a:stretch>
            <a:fillRect/>
          </a:stretch>
        </p:blipFill>
        <p:spPr bwMode="auto">
          <a:xfrm>
            <a:off x="3727050" y="3811299"/>
            <a:ext cx="717550"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82" name="Picture 6">
            <a:extLst>
              <a:ext uri="{FF2B5EF4-FFF2-40B4-BE49-F238E27FC236}">
                <a16:creationId xmlns:a16="http://schemas.microsoft.com/office/drawing/2014/main" id="{C67EDF30-6976-4FD4-B467-5927A1B9E3F0}"/>
              </a:ext>
            </a:extLst>
          </p:cNvPr>
          <p:cNvPicPr>
            <a:picLocks noChangeAspect="1"/>
          </p:cNvPicPr>
          <p:nvPr/>
        </p:nvPicPr>
        <p:blipFill>
          <a:blip r:embed="rId68">
            <a:extLst>
              <a:ext uri="{28A0092B-C50C-407E-A947-70E740481C1C}">
                <a14:useLocalDpi xmlns:a14="http://schemas.microsoft.com/office/drawing/2010/main" val="0"/>
              </a:ext>
            </a:extLst>
          </a:blip>
          <a:srcRect/>
          <a:stretch>
            <a:fillRect/>
          </a:stretch>
        </p:blipFill>
        <p:spPr bwMode="auto">
          <a:xfrm>
            <a:off x="5496328" y="4098421"/>
            <a:ext cx="83502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83" name="Picture 2">
            <a:extLst>
              <a:ext uri="{FF2B5EF4-FFF2-40B4-BE49-F238E27FC236}">
                <a16:creationId xmlns:a16="http://schemas.microsoft.com/office/drawing/2014/main" id="{42F7F0D9-1B8E-48ED-A921-D9660F1A82BF}"/>
              </a:ext>
            </a:extLst>
          </p:cNvPr>
          <p:cNvPicPr>
            <a:picLocks noChangeAspect="1"/>
          </p:cNvPicPr>
          <p:nvPr/>
        </p:nvPicPr>
        <p:blipFill>
          <a:blip r:embed="rId69">
            <a:extLst>
              <a:ext uri="{28A0092B-C50C-407E-A947-70E740481C1C}">
                <a14:useLocalDpi xmlns:a14="http://schemas.microsoft.com/office/drawing/2010/main" val="0"/>
              </a:ext>
            </a:extLst>
          </a:blip>
          <a:srcRect/>
          <a:stretch>
            <a:fillRect/>
          </a:stretch>
        </p:blipFill>
        <p:spPr bwMode="auto">
          <a:xfrm>
            <a:off x="4768253" y="2631868"/>
            <a:ext cx="654050"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84" name="Picture 5">
            <a:extLst>
              <a:ext uri="{FF2B5EF4-FFF2-40B4-BE49-F238E27FC236}">
                <a16:creationId xmlns:a16="http://schemas.microsoft.com/office/drawing/2014/main" id="{6899E0AA-A0CC-405F-8B67-F8E9E0CEDB7A}"/>
              </a:ext>
            </a:extLst>
          </p:cNvPr>
          <p:cNvPicPr>
            <a:picLocks noChangeAspect="1"/>
          </p:cNvPicPr>
          <p:nvPr/>
        </p:nvPicPr>
        <p:blipFill>
          <a:blip r:embed="rId70">
            <a:extLst>
              <a:ext uri="{28A0092B-C50C-407E-A947-70E740481C1C}">
                <a14:useLocalDpi xmlns:a14="http://schemas.microsoft.com/office/drawing/2010/main" val="0"/>
              </a:ext>
            </a:extLst>
          </a:blip>
          <a:srcRect/>
          <a:stretch>
            <a:fillRect/>
          </a:stretch>
        </p:blipFill>
        <p:spPr bwMode="auto">
          <a:xfrm>
            <a:off x="2161858" y="4081857"/>
            <a:ext cx="547683" cy="46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85" name="Picture 2">
            <a:extLst>
              <a:ext uri="{FF2B5EF4-FFF2-40B4-BE49-F238E27FC236}">
                <a16:creationId xmlns:a16="http://schemas.microsoft.com/office/drawing/2014/main" id="{3171EBF1-B873-4046-BD91-D2E6DB2EAC31}"/>
              </a:ext>
            </a:extLst>
          </p:cNvPr>
          <p:cNvPicPr>
            <a:picLocks noChangeAspect="1"/>
          </p:cNvPicPr>
          <p:nvPr/>
        </p:nvPicPr>
        <p:blipFill>
          <a:blip r:embed="rId71">
            <a:extLst>
              <a:ext uri="{28A0092B-C50C-407E-A947-70E740481C1C}">
                <a14:useLocalDpi xmlns:a14="http://schemas.microsoft.com/office/drawing/2010/main" val="0"/>
              </a:ext>
            </a:extLst>
          </a:blip>
          <a:srcRect/>
          <a:stretch>
            <a:fillRect/>
          </a:stretch>
        </p:blipFill>
        <p:spPr bwMode="auto">
          <a:xfrm>
            <a:off x="7783953" y="3789364"/>
            <a:ext cx="12636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86" name="Picture 2">
            <a:extLst>
              <a:ext uri="{FF2B5EF4-FFF2-40B4-BE49-F238E27FC236}">
                <a16:creationId xmlns:a16="http://schemas.microsoft.com/office/drawing/2014/main" id="{6B7A4D75-C930-4AA0-92A3-9A717BFB4F95}"/>
              </a:ext>
            </a:extLst>
          </p:cNvPr>
          <p:cNvPicPr>
            <a:picLocks noChangeAspect="1" noChangeArrowheads="1"/>
          </p:cNvPicPr>
          <p:nvPr/>
        </p:nvPicPr>
        <p:blipFill>
          <a:blip r:embed="rId72">
            <a:extLst>
              <a:ext uri="{28A0092B-C50C-407E-A947-70E740481C1C}">
                <a14:useLocalDpi xmlns:a14="http://schemas.microsoft.com/office/drawing/2010/main" val="0"/>
              </a:ext>
            </a:extLst>
          </a:blip>
          <a:srcRect/>
          <a:stretch>
            <a:fillRect/>
          </a:stretch>
        </p:blipFill>
        <p:spPr bwMode="auto">
          <a:xfrm>
            <a:off x="1300635" y="5107400"/>
            <a:ext cx="4064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87" name="Picture 2">
            <a:extLst>
              <a:ext uri="{FF2B5EF4-FFF2-40B4-BE49-F238E27FC236}">
                <a16:creationId xmlns:a16="http://schemas.microsoft.com/office/drawing/2014/main" id="{DF2DB810-16BB-4138-B819-9D1A91C4B246}"/>
              </a:ext>
            </a:extLst>
          </p:cNvPr>
          <p:cNvPicPr>
            <a:picLocks noChangeAspect="1" noChangeArrowheads="1"/>
          </p:cNvPicPr>
          <p:nvPr/>
        </p:nvPicPr>
        <p:blipFill>
          <a:blip r:embed="rId73">
            <a:extLst>
              <a:ext uri="{28A0092B-C50C-407E-A947-70E740481C1C}">
                <a14:useLocalDpi xmlns:a14="http://schemas.microsoft.com/office/drawing/2010/main" val="0"/>
              </a:ext>
            </a:extLst>
          </a:blip>
          <a:srcRect/>
          <a:stretch>
            <a:fillRect/>
          </a:stretch>
        </p:blipFill>
        <p:spPr bwMode="auto">
          <a:xfrm>
            <a:off x="1140391" y="3810399"/>
            <a:ext cx="1111250"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8879C80A-653E-4853-9E95-7CD87C872C2D}"/>
              </a:ext>
            </a:extLst>
          </p:cNvPr>
          <p:cNvPicPr>
            <a:picLocks noChangeAspect="1"/>
          </p:cNvPicPr>
          <p:nvPr/>
        </p:nvPicPr>
        <p:blipFill>
          <a:blip r:embed="rId74"/>
          <a:stretch>
            <a:fillRect/>
          </a:stretch>
        </p:blipFill>
        <p:spPr>
          <a:xfrm>
            <a:off x="1188013" y="4647693"/>
            <a:ext cx="904875" cy="428625"/>
          </a:xfrm>
          <a:prstGeom prst="rect">
            <a:avLst/>
          </a:prstGeom>
        </p:spPr>
      </p:pic>
      <p:pic>
        <p:nvPicPr>
          <p:cNvPr id="4" name="Picture 3">
            <a:extLst>
              <a:ext uri="{FF2B5EF4-FFF2-40B4-BE49-F238E27FC236}">
                <a16:creationId xmlns:a16="http://schemas.microsoft.com/office/drawing/2014/main" id="{6E4E2167-A6C1-4A34-B42B-ECB769D09C26}"/>
              </a:ext>
            </a:extLst>
          </p:cNvPr>
          <p:cNvPicPr>
            <a:picLocks noChangeAspect="1"/>
          </p:cNvPicPr>
          <p:nvPr/>
        </p:nvPicPr>
        <p:blipFill>
          <a:blip r:embed="rId75"/>
          <a:stretch>
            <a:fillRect/>
          </a:stretch>
        </p:blipFill>
        <p:spPr>
          <a:xfrm>
            <a:off x="4734387" y="4826105"/>
            <a:ext cx="944566" cy="427728"/>
          </a:xfrm>
          <a:prstGeom prst="rect">
            <a:avLst/>
          </a:prstGeom>
        </p:spPr>
      </p:pic>
      <p:pic>
        <p:nvPicPr>
          <p:cNvPr id="5" name="Picture 4">
            <a:extLst>
              <a:ext uri="{FF2B5EF4-FFF2-40B4-BE49-F238E27FC236}">
                <a16:creationId xmlns:a16="http://schemas.microsoft.com/office/drawing/2014/main" id="{998E38A3-5D19-45EC-AB04-4AD15B34064F}"/>
              </a:ext>
            </a:extLst>
          </p:cNvPr>
          <p:cNvPicPr>
            <a:picLocks noChangeAspect="1"/>
          </p:cNvPicPr>
          <p:nvPr/>
        </p:nvPicPr>
        <p:blipFill>
          <a:blip r:embed="rId76"/>
          <a:stretch>
            <a:fillRect/>
          </a:stretch>
        </p:blipFill>
        <p:spPr>
          <a:xfrm>
            <a:off x="853784" y="2771923"/>
            <a:ext cx="835026" cy="214189"/>
          </a:xfrm>
          <a:prstGeom prst="rect">
            <a:avLst/>
          </a:prstGeom>
        </p:spPr>
      </p:pic>
      <p:pic>
        <p:nvPicPr>
          <p:cNvPr id="7" name="Picture 6">
            <a:extLst>
              <a:ext uri="{FF2B5EF4-FFF2-40B4-BE49-F238E27FC236}">
                <a16:creationId xmlns:a16="http://schemas.microsoft.com/office/drawing/2014/main" id="{321F5512-262C-4CA5-A623-F725A30B2E83}"/>
              </a:ext>
            </a:extLst>
          </p:cNvPr>
          <p:cNvPicPr>
            <a:picLocks noChangeAspect="1"/>
          </p:cNvPicPr>
          <p:nvPr/>
        </p:nvPicPr>
        <p:blipFill>
          <a:blip r:embed="rId77"/>
          <a:stretch>
            <a:fillRect/>
          </a:stretch>
        </p:blipFill>
        <p:spPr>
          <a:xfrm>
            <a:off x="2014241" y="1706329"/>
            <a:ext cx="1359369" cy="539060"/>
          </a:xfrm>
          <a:prstGeom prst="rect">
            <a:avLst/>
          </a:prstGeom>
        </p:spPr>
      </p:pic>
      <p:pic>
        <p:nvPicPr>
          <p:cNvPr id="8" name="Picture 7">
            <a:extLst>
              <a:ext uri="{FF2B5EF4-FFF2-40B4-BE49-F238E27FC236}">
                <a16:creationId xmlns:a16="http://schemas.microsoft.com/office/drawing/2014/main" id="{A56D9DF8-897C-422F-82A2-4174845086A8}"/>
              </a:ext>
            </a:extLst>
          </p:cNvPr>
          <p:cNvPicPr>
            <a:picLocks noChangeAspect="1"/>
          </p:cNvPicPr>
          <p:nvPr/>
        </p:nvPicPr>
        <p:blipFill>
          <a:blip r:embed="rId78"/>
          <a:stretch>
            <a:fillRect/>
          </a:stretch>
        </p:blipFill>
        <p:spPr>
          <a:xfrm>
            <a:off x="3416161" y="4064112"/>
            <a:ext cx="814531" cy="205628"/>
          </a:xfrm>
          <a:prstGeom prst="rect">
            <a:avLst/>
          </a:prstGeom>
        </p:spPr>
      </p:pic>
      <p:pic>
        <p:nvPicPr>
          <p:cNvPr id="6" name="Picture 5">
            <a:extLst>
              <a:ext uri="{FF2B5EF4-FFF2-40B4-BE49-F238E27FC236}">
                <a16:creationId xmlns:a16="http://schemas.microsoft.com/office/drawing/2014/main" id="{55E30EDD-7676-4537-AEDB-EB65668ED301}"/>
              </a:ext>
            </a:extLst>
          </p:cNvPr>
          <p:cNvPicPr>
            <a:picLocks noChangeAspect="1"/>
          </p:cNvPicPr>
          <p:nvPr/>
        </p:nvPicPr>
        <p:blipFill>
          <a:blip r:embed="rId79"/>
          <a:stretch>
            <a:fillRect/>
          </a:stretch>
        </p:blipFill>
        <p:spPr>
          <a:xfrm>
            <a:off x="2056850" y="5538553"/>
            <a:ext cx="729233" cy="249155"/>
          </a:xfrm>
          <a:prstGeom prst="rect">
            <a:avLst/>
          </a:prstGeom>
        </p:spPr>
      </p:pic>
      <p:pic>
        <p:nvPicPr>
          <p:cNvPr id="10" name="Picture 9">
            <a:extLst>
              <a:ext uri="{FF2B5EF4-FFF2-40B4-BE49-F238E27FC236}">
                <a16:creationId xmlns:a16="http://schemas.microsoft.com/office/drawing/2014/main" id="{7EEB727A-57A5-49A6-A9F3-53473E747F47}"/>
              </a:ext>
            </a:extLst>
          </p:cNvPr>
          <p:cNvPicPr>
            <a:picLocks noChangeAspect="1"/>
          </p:cNvPicPr>
          <p:nvPr/>
        </p:nvPicPr>
        <p:blipFill>
          <a:blip r:embed="rId80"/>
          <a:stretch>
            <a:fillRect/>
          </a:stretch>
        </p:blipFill>
        <p:spPr>
          <a:xfrm>
            <a:off x="3836247" y="2522238"/>
            <a:ext cx="744321" cy="388821"/>
          </a:xfrm>
          <a:prstGeom prst="rect">
            <a:avLst/>
          </a:prstGeom>
        </p:spPr>
      </p:pic>
      <p:pic>
        <p:nvPicPr>
          <p:cNvPr id="11" name="Picture 10">
            <a:extLst>
              <a:ext uri="{FF2B5EF4-FFF2-40B4-BE49-F238E27FC236}">
                <a16:creationId xmlns:a16="http://schemas.microsoft.com/office/drawing/2014/main" id="{24A3FB7C-AB48-447A-8061-2E0648CB1D1E}"/>
              </a:ext>
            </a:extLst>
          </p:cNvPr>
          <p:cNvPicPr>
            <a:picLocks noChangeAspect="1"/>
          </p:cNvPicPr>
          <p:nvPr/>
        </p:nvPicPr>
        <p:blipFill>
          <a:blip r:embed="rId81"/>
          <a:stretch>
            <a:fillRect/>
          </a:stretch>
        </p:blipFill>
        <p:spPr>
          <a:xfrm>
            <a:off x="2110275" y="3584583"/>
            <a:ext cx="937947" cy="324996"/>
          </a:xfrm>
          <a:prstGeom prst="rect">
            <a:avLst/>
          </a:prstGeom>
        </p:spPr>
      </p:pic>
      <p:pic>
        <p:nvPicPr>
          <p:cNvPr id="12" name="Picture 11">
            <a:extLst>
              <a:ext uri="{FF2B5EF4-FFF2-40B4-BE49-F238E27FC236}">
                <a16:creationId xmlns:a16="http://schemas.microsoft.com/office/drawing/2014/main" id="{37C0552D-50E7-4956-986D-D9F94C8BF8F2}"/>
              </a:ext>
            </a:extLst>
          </p:cNvPr>
          <p:cNvPicPr>
            <a:picLocks noChangeAspect="1"/>
          </p:cNvPicPr>
          <p:nvPr/>
        </p:nvPicPr>
        <p:blipFill>
          <a:blip r:embed="rId82"/>
          <a:stretch>
            <a:fillRect/>
          </a:stretch>
        </p:blipFill>
        <p:spPr>
          <a:xfrm>
            <a:off x="4655741" y="2925555"/>
            <a:ext cx="683239" cy="270292"/>
          </a:xfrm>
          <a:prstGeom prst="rect">
            <a:avLst/>
          </a:prstGeom>
        </p:spPr>
      </p:pic>
      <p:pic>
        <p:nvPicPr>
          <p:cNvPr id="13" name="Picture 12">
            <a:extLst>
              <a:ext uri="{FF2B5EF4-FFF2-40B4-BE49-F238E27FC236}">
                <a16:creationId xmlns:a16="http://schemas.microsoft.com/office/drawing/2014/main" id="{17065311-A085-4B22-B3C9-C4A31E8F36B3}"/>
              </a:ext>
            </a:extLst>
          </p:cNvPr>
          <p:cNvPicPr>
            <a:picLocks noChangeAspect="1"/>
          </p:cNvPicPr>
          <p:nvPr/>
        </p:nvPicPr>
        <p:blipFill>
          <a:blip r:embed="rId83"/>
          <a:stretch>
            <a:fillRect/>
          </a:stretch>
        </p:blipFill>
        <p:spPr>
          <a:xfrm>
            <a:off x="5384008" y="3058520"/>
            <a:ext cx="549219" cy="176242"/>
          </a:xfrm>
          <a:prstGeom prst="rect">
            <a:avLst/>
          </a:prstGeom>
        </p:spPr>
      </p:pic>
      <p:pic>
        <p:nvPicPr>
          <p:cNvPr id="14" name="Picture 13">
            <a:extLst>
              <a:ext uri="{FF2B5EF4-FFF2-40B4-BE49-F238E27FC236}">
                <a16:creationId xmlns:a16="http://schemas.microsoft.com/office/drawing/2014/main" id="{F4B63869-B281-4185-A54F-678C5D8E5A7C}"/>
              </a:ext>
            </a:extLst>
          </p:cNvPr>
          <p:cNvPicPr>
            <a:picLocks noChangeAspect="1"/>
          </p:cNvPicPr>
          <p:nvPr/>
        </p:nvPicPr>
        <p:blipFill>
          <a:blip r:embed="rId84"/>
          <a:stretch>
            <a:fillRect/>
          </a:stretch>
        </p:blipFill>
        <p:spPr>
          <a:xfrm>
            <a:off x="2164339" y="4611863"/>
            <a:ext cx="649276" cy="310015"/>
          </a:xfrm>
          <a:prstGeom prst="rect">
            <a:avLst/>
          </a:prstGeom>
        </p:spPr>
      </p:pic>
      <p:pic>
        <p:nvPicPr>
          <p:cNvPr id="15" name="Picture 14">
            <a:extLst>
              <a:ext uri="{FF2B5EF4-FFF2-40B4-BE49-F238E27FC236}">
                <a16:creationId xmlns:a16="http://schemas.microsoft.com/office/drawing/2014/main" id="{96190484-7C33-4502-B15B-C41C88F0A35F}"/>
              </a:ext>
            </a:extLst>
          </p:cNvPr>
          <p:cNvPicPr>
            <a:picLocks noChangeAspect="1"/>
          </p:cNvPicPr>
          <p:nvPr/>
        </p:nvPicPr>
        <p:blipFill>
          <a:blip r:embed="rId85"/>
          <a:stretch>
            <a:fillRect/>
          </a:stretch>
        </p:blipFill>
        <p:spPr>
          <a:xfrm>
            <a:off x="5762063" y="4647693"/>
            <a:ext cx="769940" cy="320808"/>
          </a:xfrm>
          <a:prstGeom prst="rect">
            <a:avLst/>
          </a:prstGeom>
        </p:spPr>
      </p:pic>
      <p:pic>
        <p:nvPicPr>
          <p:cNvPr id="16" name="Picture 15">
            <a:extLst>
              <a:ext uri="{FF2B5EF4-FFF2-40B4-BE49-F238E27FC236}">
                <a16:creationId xmlns:a16="http://schemas.microsoft.com/office/drawing/2014/main" id="{C760EA08-E29B-4016-B8C6-F1E1E9956CB2}"/>
              </a:ext>
            </a:extLst>
          </p:cNvPr>
          <p:cNvPicPr>
            <a:picLocks noChangeAspect="1"/>
          </p:cNvPicPr>
          <p:nvPr/>
        </p:nvPicPr>
        <p:blipFill>
          <a:blip r:embed="rId86"/>
          <a:stretch>
            <a:fillRect/>
          </a:stretch>
        </p:blipFill>
        <p:spPr>
          <a:xfrm>
            <a:off x="7379773" y="3373981"/>
            <a:ext cx="569913" cy="308061"/>
          </a:xfrm>
          <a:prstGeom prst="rect">
            <a:avLst/>
          </a:prstGeom>
        </p:spPr>
      </p:pic>
      <p:pic>
        <p:nvPicPr>
          <p:cNvPr id="17" name="Picture 16">
            <a:extLst>
              <a:ext uri="{FF2B5EF4-FFF2-40B4-BE49-F238E27FC236}">
                <a16:creationId xmlns:a16="http://schemas.microsoft.com/office/drawing/2014/main" id="{1BDB5084-9D0B-401C-B9F0-519FC3F66A8C}"/>
              </a:ext>
            </a:extLst>
          </p:cNvPr>
          <p:cNvPicPr>
            <a:picLocks noChangeAspect="1"/>
          </p:cNvPicPr>
          <p:nvPr/>
        </p:nvPicPr>
        <p:blipFill>
          <a:blip r:embed="rId87"/>
          <a:stretch>
            <a:fillRect/>
          </a:stretch>
        </p:blipFill>
        <p:spPr>
          <a:xfrm>
            <a:off x="2204171" y="2858038"/>
            <a:ext cx="493383" cy="438192"/>
          </a:xfrm>
          <a:prstGeom prst="rect">
            <a:avLst/>
          </a:prstGeom>
        </p:spPr>
      </p:pic>
      <p:pic>
        <p:nvPicPr>
          <p:cNvPr id="18" name="Picture 17">
            <a:extLst>
              <a:ext uri="{FF2B5EF4-FFF2-40B4-BE49-F238E27FC236}">
                <a16:creationId xmlns:a16="http://schemas.microsoft.com/office/drawing/2014/main" id="{D1219D6F-0C54-4F9E-8372-82F8DE714B2B}"/>
              </a:ext>
            </a:extLst>
          </p:cNvPr>
          <p:cNvPicPr>
            <a:picLocks noChangeAspect="1"/>
          </p:cNvPicPr>
          <p:nvPr/>
        </p:nvPicPr>
        <p:blipFill>
          <a:blip r:embed="rId88"/>
          <a:stretch>
            <a:fillRect/>
          </a:stretch>
        </p:blipFill>
        <p:spPr>
          <a:xfrm>
            <a:off x="3779497" y="1972074"/>
            <a:ext cx="702842" cy="477809"/>
          </a:xfrm>
          <a:prstGeom prst="rect">
            <a:avLst/>
          </a:prstGeom>
        </p:spPr>
      </p:pic>
      <p:pic>
        <p:nvPicPr>
          <p:cNvPr id="19" name="Picture 18">
            <a:extLst>
              <a:ext uri="{FF2B5EF4-FFF2-40B4-BE49-F238E27FC236}">
                <a16:creationId xmlns:a16="http://schemas.microsoft.com/office/drawing/2014/main" id="{0AD1B710-94BB-4FFA-B362-3937F0CA215D}"/>
              </a:ext>
            </a:extLst>
          </p:cNvPr>
          <p:cNvPicPr>
            <a:picLocks noChangeAspect="1"/>
          </p:cNvPicPr>
          <p:nvPr/>
        </p:nvPicPr>
        <p:blipFill>
          <a:blip r:embed="rId89"/>
          <a:stretch>
            <a:fillRect/>
          </a:stretch>
        </p:blipFill>
        <p:spPr>
          <a:xfrm>
            <a:off x="3041931" y="2191949"/>
            <a:ext cx="559955" cy="494418"/>
          </a:xfrm>
          <a:prstGeom prst="rect">
            <a:avLst/>
          </a:prstGeom>
        </p:spPr>
      </p:pic>
      <p:pic>
        <p:nvPicPr>
          <p:cNvPr id="3074" name="Bildobjekt 2">
            <a:extLst>
              <a:ext uri="{FF2B5EF4-FFF2-40B4-BE49-F238E27FC236}">
                <a16:creationId xmlns:a16="http://schemas.microsoft.com/office/drawing/2014/main" id="{CB85E44D-A0A4-4202-B5F8-23895F304CB2}"/>
              </a:ext>
            </a:extLst>
          </p:cNvPr>
          <p:cNvPicPr>
            <a:picLocks noChangeAspect="1" noChangeArrowheads="1"/>
          </p:cNvPicPr>
          <p:nvPr/>
        </p:nvPicPr>
        <p:blipFill>
          <a:blip r:embed="rId90">
            <a:extLst>
              <a:ext uri="{28A0092B-C50C-407E-A947-70E740481C1C}">
                <a14:useLocalDpi xmlns:a14="http://schemas.microsoft.com/office/drawing/2010/main" val="0"/>
              </a:ext>
            </a:extLst>
          </a:blip>
          <a:srcRect/>
          <a:stretch>
            <a:fillRect/>
          </a:stretch>
        </p:blipFill>
        <p:spPr bwMode="auto">
          <a:xfrm>
            <a:off x="5155983" y="3288205"/>
            <a:ext cx="469691" cy="269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Bildobjekt 1">
            <a:extLst>
              <a:ext uri="{FF2B5EF4-FFF2-40B4-BE49-F238E27FC236}">
                <a16:creationId xmlns:a16="http://schemas.microsoft.com/office/drawing/2014/main" id="{12634CBE-49AA-40D1-B8A2-068575E1FC0F}"/>
              </a:ext>
            </a:extLst>
          </p:cNvPr>
          <p:cNvPicPr>
            <a:picLocks noChangeAspect="1" noChangeArrowheads="1"/>
          </p:cNvPicPr>
          <p:nvPr/>
        </p:nvPicPr>
        <p:blipFill>
          <a:blip r:embed="rId91">
            <a:extLst>
              <a:ext uri="{28A0092B-C50C-407E-A947-70E740481C1C}">
                <a14:useLocalDpi xmlns:a14="http://schemas.microsoft.com/office/drawing/2010/main" val="0"/>
              </a:ext>
            </a:extLst>
          </a:blip>
          <a:srcRect/>
          <a:stretch>
            <a:fillRect/>
          </a:stretch>
        </p:blipFill>
        <p:spPr bwMode="auto">
          <a:xfrm>
            <a:off x="5177713" y="3486330"/>
            <a:ext cx="1050427" cy="50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4D9C7E17-08FA-4E43-B92E-4C2E21B4AA66}"/>
              </a:ext>
            </a:extLst>
          </p:cNvPr>
          <p:cNvPicPr>
            <a:picLocks noChangeAspect="1"/>
          </p:cNvPicPr>
          <p:nvPr/>
        </p:nvPicPr>
        <p:blipFill>
          <a:blip r:embed="rId92"/>
          <a:stretch>
            <a:fillRect/>
          </a:stretch>
        </p:blipFill>
        <p:spPr>
          <a:xfrm>
            <a:off x="119357" y="4968431"/>
            <a:ext cx="1077052" cy="239017"/>
          </a:xfrm>
          <a:prstGeom prst="rect">
            <a:avLst/>
          </a:prstGeom>
        </p:spPr>
      </p:pic>
      <p:pic>
        <p:nvPicPr>
          <p:cNvPr id="22" name="Picture 21">
            <a:extLst>
              <a:ext uri="{FF2B5EF4-FFF2-40B4-BE49-F238E27FC236}">
                <a16:creationId xmlns:a16="http://schemas.microsoft.com/office/drawing/2014/main" id="{B0C026B8-A6AE-4A06-8801-8A315F1C273F}"/>
              </a:ext>
            </a:extLst>
          </p:cNvPr>
          <p:cNvPicPr>
            <a:picLocks noChangeAspect="1"/>
          </p:cNvPicPr>
          <p:nvPr/>
        </p:nvPicPr>
        <p:blipFill>
          <a:blip r:embed="rId93"/>
          <a:stretch>
            <a:fillRect/>
          </a:stretch>
        </p:blipFill>
        <p:spPr>
          <a:xfrm>
            <a:off x="179388" y="3444588"/>
            <a:ext cx="980894" cy="231166"/>
          </a:xfrm>
          <a:prstGeom prst="rect">
            <a:avLst/>
          </a:prstGeom>
        </p:spPr>
      </p:pic>
      <p:pic>
        <p:nvPicPr>
          <p:cNvPr id="23" name="Picture 22">
            <a:extLst>
              <a:ext uri="{FF2B5EF4-FFF2-40B4-BE49-F238E27FC236}">
                <a16:creationId xmlns:a16="http://schemas.microsoft.com/office/drawing/2014/main" id="{974571F0-0CD0-4548-B595-5C8CA32D5B02}"/>
              </a:ext>
            </a:extLst>
          </p:cNvPr>
          <p:cNvPicPr>
            <a:picLocks noChangeAspect="1"/>
          </p:cNvPicPr>
          <p:nvPr/>
        </p:nvPicPr>
        <p:blipFill>
          <a:blip r:embed="rId94"/>
          <a:stretch>
            <a:fillRect/>
          </a:stretch>
        </p:blipFill>
        <p:spPr>
          <a:xfrm>
            <a:off x="2101314" y="5011971"/>
            <a:ext cx="778324" cy="308858"/>
          </a:xfrm>
          <a:prstGeom prst="rect">
            <a:avLst/>
          </a:prstGeom>
        </p:spPr>
      </p:pic>
      <p:pic>
        <p:nvPicPr>
          <p:cNvPr id="26" name="Picture 25">
            <a:extLst>
              <a:ext uri="{FF2B5EF4-FFF2-40B4-BE49-F238E27FC236}">
                <a16:creationId xmlns:a16="http://schemas.microsoft.com/office/drawing/2014/main" id="{B54C2CBA-FDD3-4797-83AF-3D6D413162D6}"/>
              </a:ext>
            </a:extLst>
          </p:cNvPr>
          <p:cNvPicPr>
            <a:picLocks noChangeAspect="1"/>
          </p:cNvPicPr>
          <p:nvPr/>
        </p:nvPicPr>
        <p:blipFill>
          <a:blip r:embed="rId95"/>
          <a:stretch>
            <a:fillRect/>
          </a:stretch>
        </p:blipFill>
        <p:spPr>
          <a:xfrm>
            <a:off x="1092273" y="5686923"/>
            <a:ext cx="737480" cy="140721"/>
          </a:xfrm>
          <a:prstGeom prst="rect">
            <a:avLst/>
          </a:prstGeom>
        </p:spPr>
      </p:pic>
      <p:pic>
        <p:nvPicPr>
          <p:cNvPr id="24" name="Picture 23">
            <a:extLst>
              <a:ext uri="{FF2B5EF4-FFF2-40B4-BE49-F238E27FC236}">
                <a16:creationId xmlns:a16="http://schemas.microsoft.com/office/drawing/2014/main" id="{8E30F929-F47B-4F69-988E-FE608463713F}"/>
              </a:ext>
            </a:extLst>
          </p:cNvPr>
          <p:cNvPicPr>
            <a:picLocks noChangeAspect="1"/>
          </p:cNvPicPr>
          <p:nvPr/>
        </p:nvPicPr>
        <p:blipFill>
          <a:blip r:embed="rId96"/>
          <a:stretch>
            <a:fillRect/>
          </a:stretch>
        </p:blipFill>
        <p:spPr>
          <a:xfrm>
            <a:off x="3272772" y="3591658"/>
            <a:ext cx="1269613" cy="175725"/>
          </a:xfrm>
          <a:prstGeom prst="rect">
            <a:avLst/>
          </a:prstGeom>
        </p:spPr>
      </p:pic>
      <p:pic>
        <p:nvPicPr>
          <p:cNvPr id="27" name="Picture 26">
            <a:extLst>
              <a:ext uri="{FF2B5EF4-FFF2-40B4-BE49-F238E27FC236}">
                <a16:creationId xmlns:a16="http://schemas.microsoft.com/office/drawing/2014/main" id="{D72987FE-860C-2522-94C7-22058B2631F4}"/>
              </a:ext>
            </a:extLst>
          </p:cNvPr>
          <p:cNvPicPr>
            <a:picLocks noChangeAspect="1"/>
          </p:cNvPicPr>
          <p:nvPr/>
        </p:nvPicPr>
        <p:blipFill>
          <a:blip r:embed="rId97"/>
          <a:stretch>
            <a:fillRect/>
          </a:stretch>
        </p:blipFill>
        <p:spPr>
          <a:xfrm>
            <a:off x="6063941" y="3496006"/>
            <a:ext cx="768786" cy="400635"/>
          </a:xfrm>
          <a:prstGeom prst="rect">
            <a:avLst/>
          </a:prstGeom>
        </p:spPr>
      </p:pic>
      <p:pic>
        <p:nvPicPr>
          <p:cNvPr id="30" name="Picture 29">
            <a:extLst>
              <a:ext uri="{FF2B5EF4-FFF2-40B4-BE49-F238E27FC236}">
                <a16:creationId xmlns:a16="http://schemas.microsoft.com/office/drawing/2014/main" id="{B8B2A32F-634F-92FB-5237-A3660E7D260B}"/>
              </a:ext>
            </a:extLst>
          </p:cNvPr>
          <p:cNvPicPr>
            <a:picLocks noChangeAspect="1"/>
          </p:cNvPicPr>
          <p:nvPr/>
        </p:nvPicPr>
        <p:blipFill>
          <a:blip r:embed="rId98"/>
          <a:stretch>
            <a:fillRect/>
          </a:stretch>
        </p:blipFill>
        <p:spPr>
          <a:xfrm>
            <a:off x="6891946" y="3758244"/>
            <a:ext cx="844172" cy="340188"/>
          </a:xfrm>
          <a:prstGeom prst="rect">
            <a:avLst/>
          </a:prstGeom>
        </p:spPr>
      </p:pic>
      <p:pic>
        <p:nvPicPr>
          <p:cNvPr id="32" name="Picture 31">
            <a:extLst>
              <a:ext uri="{FF2B5EF4-FFF2-40B4-BE49-F238E27FC236}">
                <a16:creationId xmlns:a16="http://schemas.microsoft.com/office/drawing/2014/main" id="{A6CE81D4-43B2-A6DA-0A1D-7D1F55DD6EA8}"/>
              </a:ext>
            </a:extLst>
          </p:cNvPr>
          <p:cNvPicPr>
            <a:picLocks noChangeAspect="1"/>
          </p:cNvPicPr>
          <p:nvPr/>
        </p:nvPicPr>
        <p:blipFill>
          <a:blip r:embed="rId99"/>
          <a:stretch>
            <a:fillRect/>
          </a:stretch>
        </p:blipFill>
        <p:spPr>
          <a:xfrm>
            <a:off x="8055075" y="4448433"/>
            <a:ext cx="669825" cy="313861"/>
          </a:xfrm>
          <a:prstGeom prst="rect">
            <a:avLst/>
          </a:prstGeom>
        </p:spPr>
      </p:pic>
      <p:pic>
        <p:nvPicPr>
          <p:cNvPr id="34" name="Picture 33">
            <a:extLst>
              <a:ext uri="{FF2B5EF4-FFF2-40B4-BE49-F238E27FC236}">
                <a16:creationId xmlns:a16="http://schemas.microsoft.com/office/drawing/2014/main" id="{7BBF06A7-0755-8874-CBF6-456806D7313A}"/>
              </a:ext>
            </a:extLst>
          </p:cNvPr>
          <p:cNvPicPr>
            <a:picLocks noChangeAspect="1"/>
          </p:cNvPicPr>
          <p:nvPr/>
        </p:nvPicPr>
        <p:blipFill>
          <a:blip r:embed="rId100"/>
          <a:stretch>
            <a:fillRect/>
          </a:stretch>
        </p:blipFill>
        <p:spPr>
          <a:xfrm>
            <a:off x="2376903" y="3468287"/>
            <a:ext cx="917780" cy="125268"/>
          </a:xfrm>
          <a:prstGeom prst="rect">
            <a:avLst/>
          </a:prstGeom>
        </p:spPr>
      </p:pic>
      <p:pic>
        <p:nvPicPr>
          <p:cNvPr id="36" name="Picture 35">
            <a:extLst>
              <a:ext uri="{FF2B5EF4-FFF2-40B4-BE49-F238E27FC236}">
                <a16:creationId xmlns:a16="http://schemas.microsoft.com/office/drawing/2014/main" id="{AE88B7E5-3AFA-7248-38FD-DBB8045E2B94}"/>
              </a:ext>
            </a:extLst>
          </p:cNvPr>
          <p:cNvPicPr>
            <a:picLocks noChangeAspect="1"/>
          </p:cNvPicPr>
          <p:nvPr/>
        </p:nvPicPr>
        <p:blipFill>
          <a:blip r:embed="rId101"/>
          <a:stretch>
            <a:fillRect/>
          </a:stretch>
        </p:blipFill>
        <p:spPr>
          <a:xfrm>
            <a:off x="368619" y="2733660"/>
            <a:ext cx="391128" cy="423007"/>
          </a:xfrm>
          <a:prstGeom prst="rect">
            <a:avLst/>
          </a:prstGeom>
        </p:spPr>
      </p:pic>
      <p:pic>
        <p:nvPicPr>
          <p:cNvPr id="29" name="Picture 28">
            <a:extLst>
              <a:ext uri="{FF2B5EF4-FFF2-40B4-BE49-F238E27FC236}">
                <a16:creationId xmlns:a16="http://schemas.microsoft.com/office/drawing/2014/main" id="{1C08C2E4-18E2-9BC6-4CCA-21B4738CDD7E}"/>
              </a:ext>
            </a:extLst>
          </p:cNvPr>
          <p:cNvPicPr>
            <a:picLocks noChangeAspect="1"/>
          </p:cNvPicPr>
          <p:nvPr/>
        </p:nvPicPr>
        <p:blipFill>
          <a:blip r:embed="rId102"/>
          <a:stretch>
            <a:fillRect/>
          </a:stretch>
        </p:blipFill>
        <p:spPr>
          <a:xfrm>
            <a:off x="2688228" y="3102761"/>
            <a:ext cx="873018" cy="310442"/>
          </a:xfrm>
          <a:prstGeom prst="rect">
            <a:avLst/>
          </a:prstGeom>
        </p:spPr>
      </p:pic>
      <p:pic>
        <p:nvPicPr>
          <p:cNvPr id="33" name="Picture 32">
            <a:extLst>
              <a:ext uri="{FF2B5EF4-FFF2-40B4-BE49-F238E27FC236}">
                <a16:creationId xmlns:a16="http://schemas.microsoft.com/office/drawing/2014/main" id="{CC983008-8D74-17E7-3CE1-F7DC20F19FFC}"/>
              </a:ext>
            </a:extLst>
          </p:cNvPr>
          <p:cNvPicPr>
            <a:picLocks noChangeAspect="1"/>
          </p:cNvPicPr>
          <p:nvPr/>
        </p:nvPicPr>
        <p:blipFill>
          <a:blip r:embed="rId103"/>
          <a:stretch>
            <a:fillRect/>
          </a:stretch>
        </p:blipFill>
        <p:spPr>
          <a:xfrm>
            <a:off x="6355380" y="5358909"/>
            <a:ext cx="842962" cy="364811"/>
          </a:xfrm>
          <a:prstGeom prst="rect">
            <a:avLst/>
          </a:prstGeom>
        </p:spPr>
      </p:pic>
      <p:pic>
        <p:nvPicPr>
          <p:cNvPr id="31" name="Picture 30">
            <a:extLst>
              <a:ext uri="{FF2B5EF4-FFF2-40B4-BE49-F238E27FC236}">
                <a16:creationId xmlns:a16="http://schemas.microsoft.com/office/drawing/2014/main" id="{180DA7AC-12D7-5189-5D3A-422196C2BF38}"/>
              </a:ext>
            </a:extLst>
          </p:cNvPr>
          <p:cNvPicPr>
            <a:picLocks noChangeAspect="1"/>
          </p:cNvPicPr>
          <p:nvPr/>
        </p:nvPicPr>
        <p:blipFill>
          <a:blip r:embed="rId104"/>
          <a:stretch>
            <a:fillRect/>
          </a:stretch>
        </p:blipFill>
        <p:spPr>
          <a:xfrm>
            <a:off x="222956" y="5719682"/>
            <a:ext cx="824620" cy="234410"/>
          </a:xfrm>
          <a:prstGeom prst="rect">
            <a:avLst/>
          </a:prstGeom>
        </p:spPr>
      </p:pic>
      <p:pic>
        <p:nvPicPr>
          <p:cNvPr id="20" name="Picture 19">
            <a:extLst>
              <a:ext uri="{FF2B5EF4-FFF2-40B4-BE49-F238E27FC236}">
                <a16:creationId xmlns:a16="http://schemas.microsoft.com/office/drawing/2014/main" id="{478AFD89-0AE0-DF1C-76C8-52CDD4493514}"/>
              </a:ext>
            </a:extLst>
          </p:cNvPr>
          <p:cNvPicPr>
            <a:picLocks noChangeAspect="1"/>
          </p:cNvPicPr>
          <p:nvPr/>
        </p:nvPicPr>
        <p:blipFill>
          <a:blip r:embed="rId105"/>
          <a:stretch>
            <a:fillRect/>
          </a:stretch>
        </p:blipFill>
        <p:spPr>
          <a:xfrm>
            <a:off x="4726794" y="6127609"/>
            <a:ext cx="1216895" cy="206119"/>
          </a:xfrm>
          <a:prstGeom prst="rect">
            <a:avLst/>
          </a:prstGeom>
        </p:spPr>
      </p:pic>
      <p:pic>
        <p:nvPicPr>
          <p:cNvPr id="28" name="Picture 27">
            <a:extLst>
              <a:ext uri="{FF2B5EF4-FFF2-40B4-BE49-F238E27FC236}">
                <a16:creationId xmlns:a16="http://schemas.microsoft.com/office/drawing/2014/main" id="{B7FE51E7-EC04-9F6C-3B2D-8D6F965750FA}"/>
              </a:ext>
            </a:extLst>
          </p:cNvPr>
          <p:cNvPicPr>
            <a:picLocks noChangeAspect="1"/>
          </p:cNvPicPr>
          <p:nvPr/>
        </p:nvPicPr>
        <p:blipFill>
          <a:blip r:embed="rId106"/>
          <a:stretch>
            <a:fillRect/>
          </a:stretch>
        </p:blipFill>
        <p:spPr>
          <a:xfrm>
            <a:off x="3907579" y="5998186"/>
            <a:ext cx="648781" cy="364228"/>
          </a:xfrm>
          <a:prstGeom prst="rect">
            <a:avLst/>
          </a:prstGeom>
        </p:spPr>
      </p:pic>
      <p:pic>
        <p:nvPicPr>
          <p:cNvPr id="38" name="Picture 37">
            <a:extLst>
              <a:ext uri="{FF2B5EF4-FFF2-40B4-BE49-F238E27FC236}">
                <a16:creationId xmlns:a16="http://schemas.microsoft.com/office/drawing/2014/main" id="{2480E8A6-8328-15C8-AC64-4D1EB225E258}"/>
              </a:ext>
            </a:extLst>
          </p:cNvPr>
          <p:cNvPicPr>
            <a:picLocks noChangeAspect="1"/>
          </p:cNvPicPr>
          <p:nvPr/>
        </p:nvPicPr>
        <p:blipFill>
          <a:blip r:embed="rId107"/>
          <a:stretch>
            <a:fillRect/>
          </a:stretch>
        </p:blipFill>
        <p:spPr>
          <a:xfrm>
            <a:off x="169323" y="6035723"/>
            <a:ext cx="990959" cy="322979"/>
          </a:xfrm>
          <a:prstGeom prst="rect">
            <a:avLst/>
          </a:prstGeom>
        </p:spPr>
      </p:pic>
      <p:pic>
        <p:nvPicPr>
          <p:cNvPr id="35" name="Picture 34">
            <a:extLst>
              <a:ext uri="{FF2B5EF4-FFF2-40B4-BE49-F238E27FC236}">
                <a16:creationId xmlns:a16="http://schemas.microsoft.com/office/drawing/2014/main" id="{A68499F1-BD4F-3BCE-F3D1-5460058AE37A}"/>
              </a:ext>
            </a:extLst>
          </p:cNvPr>
          <p:cNvPicPr>
            <a:picLocks noChangeAspect="1"/>
          </p:cNvPicPr>
          <p:nvPr/>
        </p:nvPicPr>
        <p:blipFill>
          <a:blip r:embed="rId108"/>
          <a:stretch>
            <a:fillRect/>
          </a:stretch>
        </p:blipFill>
        <p:spPr>
          <a:xfrm>
            <a:off x="1993365" y="6243373"/>
            <a:ext cx="701185" cy="220080"/>
          </a:xfrm>
          <a:prstGeom prst="rect">
            <a:avLst/>
          </a:prstGeom>
        </p:spPr>
      </p:pic>
      <p:pic>
        <p:nvPicPr>
          <p:cNvPr id="39" name="Picture 38">
            <a:extLst>
              <a:ext uri="{FF2B5EF4-FFF2-40B4-BE49-F238E27FC236}">
                <a16:creationId xmlns:a16="http://schemas.microsoft.com/office/drawing/2014/main" id="{4D04FE29-821A-8DD5-2B09-2968737EEE94}"/>
              </a:ext>
            </a:extLst>
          </p:cNvPr>
          <p:cNvPicPr>
            <a:picLocks noChangeAspect="1"/>
          </p:cNvPicPr>
          <p:nvPr/>
        </p:nvPicPr>
        <p:blipFill>
          <a:blip r:embed="rId109"/>
          <a:stretch>
            <a:fillRect/>
          </a:stretch>
        </p:blipFill>
        <p:spPr>
          <a:xfrm>
            <a:off x="6305188" y="5798618"/>
            <a:ext cx="711799" cy="259150"/>
          </a:xfrm>
          <a:prstGeom prst="rect">
            <a:avLst/>
          </a:prstGeom>
        </p:spPr>
      </p:pic>
      <p:pic>
        <p:nvPicPr>
          <p:cNvPr id="25" name="Picture 24">
            <a:extLst>
              <a:ext uri="{FF2B5EF4-FFF2-40B4-BE49-F238E27FC236}">
                <a16:creationId xmlns:a16="http://schemas.microsoft.com/office/drawing/2014/main" id="{6F027D34-1B5C-15A4-ED2F-0B0515ACF086}"/>
              </a:ext>
            </a:extLst>
          </p:cNvPr>
          <p:cNvPicPr>
            <a:picLocks noChangeAspect="1"/>
          </p:cNvPicPr>
          <p:nvPr/>
        </p:nvPicPr>
        <p:blipFill>
          <a:blip r:embed="rId110"/>
          <a:stretch>
            <a:fillRect/>
          </a:stretch>
        </p:blipFill>
        <p:spPr>
          <a:xfrm>
            <a:off x="2840392" y="6243373"/>
            <a:ext cx="844472" cy="308858"/>
          </a:xfrm>
          <a:prstGeom prst="rect">
            <a:avLst/>
          </a:prstGeom>
        </p:spPr>
      </p:pic>
      <p:pic>
        <p:nvPicPr>
          <p:cNvPr id="41" name="Picture 40">
            <a:extLst>
              <a:ext uri="{FF2B5EF4-FFF2-40B4-BE49-F238E27FC236}">
                <a16:creationId xmlns:a16="http://schemas.microsoft.com/office/drawing/2014/main" id="{03A30DF2-061C-B599-4FE1-C2CE897E7202}"/>
              </a:ext>
            </a:extLst>
          </p:cNvPr>
          <p:cNvPicPr>
            <a:picLocks noChangeAspect="1"/>
          </p:cNvPicPr>
          <p:nvPr/>
        </p:nvPicPr>
        <p:blipFill>
          <a:blip r:embed="rId111"/>
          <a:stretch>
            <a:fillRect/>
          </a:stretch>
        </p:blipFill>
        <p:spPr>
          <a:xfrm>
            <a:off x="3649224" y="3174330"/>
            <a:ext cx="571664" cy="408183"/>
          </a:xfrm>
          <a:prstGeom prst="rect">
            <a:avLst/>
          </a:prstGeom>
        </p:spPr>
      </p:pic>
      <p:pic>
        <p:nvPicPr>
          <p:cNvPr id="37" name="Picture 36">
            <a:extLst>
              <a:ext uri="{FF2B5EF4-FFF2-40B4-BE49-F238E27FC236}">
                <a16:creationId xmlns:a16="http://schemas.microsoft.com/office/drawing/2014/main" id="{B82EECCF-7547-BF6A-9E02-A978171BCE6B}"/>
              </a:ext>
            </a:extLst>
          </p:cNvPr>
          <p:cNvPicPr>
            <a:picLocks noChangeAspect="1"/>
          </p:cNvPicPr>
          <p:nvPr/>
        </p:nvPicPr>
        <p:blipFill>
          <a:blip r:embed="rId112"/>
          <a:stretch>
            <a:fillRect/>
          </a:stretch>
        </p:blipFill>
        <p:spPr>
          <a:xfrm>
            <a:off x="5767307" y="3912516"/>
            <a:ext cx="860384" cy="251497"/>
          </a:xfrm>
          <a:prstGeom prst="rect">
            <a:avLst/>
          </a:prstGeom>
        </p:spPr>
      </p:pic>
      <p:pic>
        <p:nvPicPr>
          <p:cNvPr id="40" name="Picture 39">
            <a:extLst>
              <a:ext uri="{FF2B5EF4-FFF2-40B4-BE49-F238E27FC236}">
                <a16:creationId xmlns:a16="http://schemas.microsoft.com/office/drawing/2014/main" id="{874BF121-EFA1-AE34-49CA-538C5F8CEA88}"/>
              </a:ext>
            </a:extLst>
          </p:cNvPr>
          <p:cNvPicPr>
            <a:picLocks noChangeAspect="1"/>
          </p:cNvPicPr>
          <p:nvPr/>
        </p:nvPicPr>
        <p:blipFill>
          <a:blip r:embed="rId113"/>
          <a:stretch>
            <a:fillRect/>
          </a:stretch>
        </p:blipFill>
        <p:spPr>
          <a:xfrm>
            <a:off x="306211" y="3222778"/>
            <a:ext cx="543754" cy="175725"/>
          </a:xfrm>
          <a:prstGeom prst="rect">
            <a:avLst/>
          </a:prstGeom>
        </p:spPr>
      </p:pic>
      <p:pic>
        <p:nvPicPr>
          <p:cNvPr id="43" name="Picture 42">
            <a:extLst>
              <a:ext uri="{FF2B5EF4-FFF2-40B4-BE49-F238E27FC236}">
                <a16:creationId xmlns:a16="http://schemas.microsoft.com/office/drawing/2014/main" id="{B165CEFE-033C-C123-615C-79D017FA9E73}"/>
              </a:ext>
            </a:extLst>
          </p:cNvPr>
          <p:cNvPicPr>
            <a:picLocks noChangeAspect="1"/>
          </p:cNvPicPr>
          <p:nvPr/>
        </p:nvPicPr>
        <p:blipFill>
          <a:blip r:embed="rId114"/>
          <a:stretch>
            <a:fillRect/>
          </a:stretch>
        </p:blipFill>
        <p:spPr>
          <a:xfrm>
            <a:off x="1266116" y="6302154"/>
            <a:ext cx="583469" cy="183110"/>
          </a:xfrm>
          <a:prstGeom prst="rect">
            <a:avLst/>
          </a:prstGeom>
        </p:spPr>
      </p:pic>
      <p:pic>
        <p:nvPicPr>
          <p:cNvPr id="42" name="Picture 41">
            <a:extLst>
              <a:ext uri="{FF2B5EF4-FFF2-40B4-BE49-F238E27FC236}">
                <a16:creationId xmlns:a16="http://schemas.microsoft.com/office/drawing/2014/main" id="{1F40F633-2F0E-791A-4BE2-5831ED2A29A4}"/>
              </a:ext>
            </a:extLst>
          </p:cNvPr>
          <p:cNvPicPr>
            <a:picLocks noChangeAspect="1"/>
          </p:cNvPicPr>
          <p:nvPr/>
        </p:nvPicPr>
        <p:blipFill>
          <a:blip r:embed="rId115"/>
          <a:stretch>
            <a:fillRect/>
          </a:stretch>
        </p:blipFill>
        <p:spPr>
          <a:xfrm>
            <a:off x="2710392" y="2832942"/>
            <a:ext cx="1008839" cy="227295"/>
          </a:xfrm>
          <a:prstGeom prst="rect">
            <a:avLst/>
          </a:prstGeom>
        </p:spPr>
      </p:pic>
      <p:pic>
        <p:nvPicPr>
          <p:cNvPr id="44" name="Picture 43">
            <a:extLst>
              <a:ext uri="{FF2B5EF4-FFF2-40B4-BE49-F238E27FC236}">
                <a16:creationId xmlns:a16="http://schemas.microsoft.com/office/drawing/2014/main" id="{B83D2B8D-0669-3414-B747-377447A6DB98}"/>
              </a:ext>
            </a:extLst>
          </p:cNvPr>
          <p:cNvPicPr>
            <a:picLocks noChangeAspect="1"/>
          </p:cNvPicPr>
          <p:nvPr/>
        </p:nvPicPr>
        <p:blipFill>
          <a:blip r:embed="rId116"/>
          <a:stretch>
            <a:fillRect/>
          </a:stretch>
        </p:blipFill>
        <p:spPr>
          <a:xfrm>
            <a:off x="1794675" y="3251520"/>
            <a:ext cx="434938" cy="393733"/>
          </a:xfrm>
          <a:prstGeom prst="rect">
            <a:avLst/>
          </a:prstGeom>
        </p:spPr>
      </p:pic>
      <p:pic>
        <p:nvPicPr>
          <p:cNvPr id="3078" name="Picture 6" descr="Se relatert bildedetalj. Nutri-Score – Design Tagebuch">
            <a:extLst>
              <a:ext uri="{FF2B5EF4-FFF2-40B4-BE49-F238E27FC236}">
                <a16:creationId xmlns:a16="http://schemas.microsoft.com/office/drawing/2014/main" id="{1EE522C0-62AF-F735-E2A4-8B9682C232AE}"/>
              </a:ext>
            </a:extLst>
          </p:cNvPr>
          <p:cNvPicPr>
            <a:picLocks noChangeAspect="1" noChangeArrowheads="1"/>
          </p:cNvPicPr>
          <p:nvPr/>
        </p:nvPicPr>
        <p:blipFill>
          <a:blip r:embed="rId117">
            <a:extLst>
              <a:ext uri="{28A0092B-C50C-407E-A947-70E740481C1C}">
                <a14:useLocalDpi xmlns:a14="http://schemas.microsoft.com/office/drawing/2010/main" val="0"/>
              </a:ext>
            </a:extLst>
          </a:blip>
          <a:srcRect/>
          <a:stretch>
            <a:fillRect/>
          </a:stretch>
        </p:blipFill>
        <p:spPr bwMode="auto">
          <a:xfrm>
            <a:off x="7876478" y="6097753"/>
            <a:ext cx="586912" cy="42751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Download Hochland Logo PNG and Vector (PDF, SVG, Ai, EPS) Free">
            <a:extLst>
              <a:ext uri="{FF2B5EF4-FFF2-40B4-BE49-F238E27FC236}">
                <a16:creationId xmlns:a16="http://schemas.microsoft.com/office/drawing/2014/main" id="{697FDE92-DE7D-5615-8F91-EB2DED5D19A0}"/>
              </a:ext>
            </a:extLst>
          </p:cNvPr>
          <p:cNvPicPr>
            <a:picLocks noChangeAspect="1" noChangeArrowheads="1"/>
          </p:cNvPicPr>
          <p:nvPr/>
        </p:nvPicPr>
        <p:blipFill>
          <a:blip r:embed="rId118">
            <a:extLst>
              <a:ext uri="{28A0092B-C50C-407E-A947-70E740481C1C}">
                <a14:useLocalDpi xmlns:a14="http://schemas.microsoft.com/office/drawing/2010/main" val="0"/>
              </a:ext>
            </a:extLst>
          </a:blip>
          <a:srcRect/>
          <a:stretch>
            <a:fillRect/>
          </a:stretch>
        </p:blipFill>
        <p:spPr bwMode="auto">
          <a:xfrm>
            <a:off x="8300291" y="5361986"/>
            <a:ext cx="773246" cy="544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8703997"/>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CA2590-4880-BDB0-C8D7-BDD05B6ED9E2}"/>
              </a:ext>
            </a:extLst>
          </p:cNvPr>
          <p:cNvPicPr>
            <a:picLocks noChangeAspect="1"/>
          </p:cNvPicPr>
          <p:nvPr/>
        </p:nvPicPr>
        <p:blipFill rotWithShape="1">
          <a:blip r:embed="rId2"/>
          <a:srcRect/>
          <a:stretch/>
        </p:blipFill>
        <p:spPr>
          <a:xfrm>
            <a:off x="20" y="10"/>
            <a:ext cx="9143980" cy="6857990"/>
          </a:xfrm>
          <a:prstGeom prst="rect">
            <a:avLst/>
          </a:prstGeom>
          <a:noFill/>
        </p:spPr>
      </p:pic>
    </p:spTree>
    <p:extLst>
      <p:ext uri="{BB962C8B-B14F-4D97-AF65-F5344CB8AC3E}">
        <p14:creationId xmlns:p14="http://schemas.microsoft.com/office/powerpoint/2010/main" val="31173368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D7CBA4-A5AD-4805-93F1-F271CDB58726}"/>
              </a:ext>
            </a:extLst>
          </p:cNvPr>
          <p:cNvSpPr>
            <a:spLocks noGrp="1"/>
          </p:cNvSpPr>
          <p:nvPr>
            <p:ph type="title"/>
          </p:nvPr>
        </p:nvSpPr>
        <p:spPr>
          <a:xfrm>
            <a:off x="390525" y="451646"/>
            <a:ext cx="8229600" cy="1016000"/>
          </a:xfrm>
        </p:spPr>
        <p:txBody>
          <a:bodyPr>
            <a:normAutofit fontScale="90000"/>
          </a:bodyPr>
          <a:lstStyle/>
          <a:p>
            <a:pPr eaLnBrk="1" hangingPunct="1">
              <a:defRPr/>
            </a:pPr>
            <a:r>
              <a:rPr lang="en-GB" dirty="0">
                <a:ea typeface="ＭＳ Ｐゴシック" charset="0"/>
              </a:rPr>
              <a:t>Getting started - solving the budget conflict</a:t>
            </a:r>
            <a:endParaRPr lang="da-DK" dirty="0"/>
          </a:p>
        </p:txBody>
      </p:sp>
      <p:graphicFrame>
        <p:nvGraphicFramePr>
          <p:cNvPr id="6" name="Table 3">
            <a:extLst>
              <a:ext uri="{FF2B5EF4-FFF2-40B4-BE49-F238E27FC236}">
                <a16:creationId xmlns:a16="http://schemas.microsoft.com/office/drawing/2014/main" id="{38ABE8B8-C4D1-4C19-A126-07D00FECACD1}"/>
              </a:ext>
            </a:extLst>
          </p:cNvPr>
          <p:cNvGraphicFramePr>
            <a:graphicFrameLocks noGrp="1"/>
          </p:cNvGraphicFramePr>
          <p:nvPr/>
        </p:nvGraphicFramePr>
        <p:xfrm>
          <a:off x="457200" y="2066927"/>
          <a:ext cx="3931920" cy="4202112"/>
        </p:xfrm>
        <a:graphic>
          <a:graphicData uri="http://schemas.openxmlformats.org/drawingml/2006/table">
            <a:tbl>
              <a:tblPr firstRow="1" bandRow="1">
                <a:tableStyleId>{2D5ABB26-0587-4C30-8999-92F81FD0307C}</a:tableStyleId>
              </a:tblPr>
              <a:tblGrid>
                <a:gridCol w="1979527">
                  <a:extLst>
                    <a:ext uri="{9D8B030D-6E8A-4147-A177-3AD203B41FA5}">
                      <a16:colId xmlns:a16="http://schemas.microsoft.com/office/drawing/2014/main" val="20000"/>
                    </a:ext>
                  </a:extLst>
                </a:gridCol>
                <a:gridCol w="1952393">
                  <a:extLst>
                    <a:ext uri="{9D8B030D-6E8A-4147-A177-3AD203B41FA5}">
                      <a16:colId xmlns:a16="http://schemas.microsoft.com/office/drawing/2014/main" val="20001"/>
                    </a:ext>
                  </a:extLst>
                </a:gridCol>
              </a:tblGrid>
              <a:tr h="911984">
                <a:tc>
                  <a:txBody>
                    <a:bodyPr/>
                    <a:lstStyle>
                      <a:lvl1pPr marL="0" algn="l" defTabSz="497757" rtl="0" eaLnBrk="1" latinLnBrk="0" hangingPunct="1">
                        <a:defRPr sz="2100" b="1" kern="1200">
                          <a:solidFill>
                            <a:schemeClr val="lt1"/>
                          </a:solidFill>
                          <a:latin typeface="Arial"/>
                        </a:defRPr>
                      </a:lvl1pPr>
                      <a:lvl2pPr marL="497757" algn="l" defTabSz="497757" rtl="0" eaLnBrk="1" latinLnBrk="0" hangingPunct="1">
                        <a:defRPr sz="2100" b="1" kern="1200">
                          <a:solidFill>
                            <a:schemeClr val="lt1"/>
                          </a:solidFill>
                          <a:latin typeface="Arial"/>
                        </a:defRPr>
                      </a:lvl2pPr>
                      <a:lvl3pPr marL="995514" algn="l" defTabSz="497757" rtl="0" eaLnBrk="1" latinLnBrk="0" hangingPunct="1">
                        <a:defRPr sz="2100" b="1" kern="1200">
                          <a:solidFill>
                            <a:schemeClr val="lt1"/>
                          </a:solidFill>
                          <a:latin typeface="Arial"/>
                        </a:defRPr>
                      </a:lvl3pPr>
                      <a:lvl4pPr marL="1493271" algn="l" defTabSz="497757" rtl="0" eaLnBrk="1" latinLnBrk="0" hangingPunct="1">
                        <a:defRPr sz="2100" b="1" kern="1200">
                          <a:solidFill>
                            <a:schemeClr val="lt1"/>
                          </a:solidFill>
                          <a:latin typeface="Arial"/>
                        </a:defRPr>
                      </a:lvl4pPr>
                      <a:lvl5pPr marL="1991029" algn="l" defTabSz="497757" rtl="0" eaLnBrk="1" latinLnBrk="0" hangingPunct="1">
                        <a:defRPr sz="2100" b="1" kern="1200">
                          <a:solidFill>
                            <a:schemeClr val="lt1"/>
                          </a:solidFill>
                          <a:latin typeface="Arial"/>
                        </a:defRPr>
                      </a:lvl5pPr>
                      <a:lvl6pPr marL="2488786" algn="l" defTabSz="497757" rtl="0" eaLnBrk="1" latinLnBrk="0" hangingPunct="1">
                        <a:defRPr sz="2100" b="1" kern="1200">
                          <a:solidFill>
                            <a:schemeClr val="lt1"/>
                          </a:solidFill>
                          <a:latin typeface="Arial"/>
                        </a:defRPr>
                      </a:lvl6pPr>
                      <a:lvl7pPr marL="2986543" algn="l" defTabSz="497757" rtl="0" eaLnBrk="1" latinLnBrk="0" hangingPunct="1">
                        <a:defRPr sz="2100" b="1" kern="1200">
                          <a:solidFill>
                            <a:schemeClr val="lt1"/>
                          </a:solidFill>
                          <a:latin typeface="Arial"/>
                        </a:defRPr>
                      </a:lvl7pPr>
                      <a:lvl8pPr marL="3484301" algn="l" defTabSz="497757" rtl="0" eaLnBrk="1" latinLnBrk="0" hangingPunct="1">
                        <a:defRPr sz="2100" b="1" kern="1200">
                          <a:solidFill>
                            <a:schemeClr val="lt1"/>
                          </a:solidFill>
                          <a:latin typeface="Arial"/>
                        </a:defRPr>
                      </a:lvl8pPr>
                      <a:lvl9pPr marL="3982058" algn="l" defTabSz="497757" rtl="0" eaLnBrk="1" latinLnBrk="0" hangingPunct="1">
                        <a:defRPr sz="2100" b="1" kern="1200">
                          <a:solidFill>
                            <a:schemeClr val="lt1"/>
                          </a:solidFill>
                          <a:latin typeface="Arial"/>
                        </a:defRPr>
                      </a:lvl9pPr>
                    </a:lstStyle>
                    <a:p>
                      <a:pPr algn="l"/>
                      <a:r>
                        <a:rPr lang="en-GB" sz="2700" baseline="0" dirty="0">
                          <a:solidFill>
                            <a:srgbClr val="2B3C58"/>
                          </a:solidFill>
                          <a:latin typeface="+mn-lt"/>
                          <a:cs typeface="Calibri"/>
                        </a:rPr>
                        <a:t>Budget p</a:t>
                      </a:r>
                      <a:r>
                        <a:rPr lang="en-GB" sz="2700" dirty="0">
                          <a:solidFill>
                            <a:srgbClr val="2B3C58"/>
                          </a:solidFill>
                          <a:latin typeface="+mn-lt"/>
                          <a:cs typeface="Calibri"/>
                        </a:rPr>
                        <a:t>urposes</a:t>
                      </a:r>
                    </a:p>
                  </a:txBody>
                  <a:tcPr marL="78183" marR="78183" marT="39085" marB="39085">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lvl1pPr marL="0" algn="l" defTabSz="497757" rtl="0" eaLnBrk="1" latinLnBrk="0" hangingPunct="1">
                        <a:defRPr sz="2100" b="1" kern="1200">
                          <a:solidFill>
                            <a:schemeClr val="lt1"/>
                          </a:solidFill>
                          <a:latin typeface="Arial"/>
                        </a:defRPr>
                      </a:lvl1pPr>
                      <a:lvl2pPr marL="497757" algn="l" defTabSz="497757" rtl="0" eaLnBrk="1" latinLnBrk="0" hangingPunct="1">
                        <a:defRPr sz="2100" b="1" kern="1200">
                          <a:solidFill>
                            <a:schemeClr val="lt1"/>
                          </a:solidFill>
                          <a:latin typeface="Arial"/>
                        </a:defRPr>
                      </a:lvl2pPr>
                      <a:lvl3pPr marL="995514" algn="l" defTabSz="497757" rtl="0" eaLnBrk="1" latinLnBrk="0" hangingPunct="1">
                        <a:defRPr sz="2100" b="1" kern="1200">
                          <a:solidFill>
                            <a:schemeClr val="lt1"/>
                          </a:solidFill>
                          <a:latin typeface="Arial"/>
                        </a:defRPr>
                      </a:lvl3pPr>
                      <a:lvl4pPr marL="1493271" algn="l" defTabSz="497757" rtl="0" eaLnBrk="1" latinLnBrk="0" hangingPunct="1">
                        <a:defRPr sz="2100" b="1" kern="1200">
                          <a:solidFill>
                            <a:schemeClr val="lt1"/>
                          </a:solidFill>
                          <a:latin typeface="Arial"/>
                        </a:defRPr>
                      </a:lvl4pPr>
                      <a:lvl5pPr marL="1991029" algn="l" defTabSz="497757" rtl="0" eaLnBrk="1" latinLnBrk="0" hangingPunct="1">
                        <a:defRPr sz="2100" b="1" kern="1200">
                          <a:solidFill>
                            <a:schemeClr val="lt1"/>
                          </a:solidFill>
                          <a:latin typeface="Arial"/>
                        </a:defRPr>
                      </a:lvl5pPr>
                      <a:lvl6pPr marL="2488786" algn="l" defTabSz="497757" rtl="0" eaLnBrk="1" latinLnBrk="0" hangingPunct="1">
                        <a:defRPr sz="2100" b="1" kern="1200">
                          <a:solidFill>
                            <a:schemeClr val="lt1"/>
                          </a:solidFill>
                          <a:latin typeface="Arial"/>
                        </a:defRPr>
                      </a:lvl6pPr>
                      <a:lvl7pPr marL="2986543" algn="l" defTabSz="497757" rtl="0" eaLnBrk="1" latinLnBrk="0" hangingPunct="1">
                        <a:defRPr sz="2100" b="1" kern="1200">
                          <a:solidFill>
                            <a:schemeClr val="lt1"/>
                          </a:solidFill>
                          <a:latin typeface="Arial"/>
                        </a:defRPr>
                      </a:lvl7pPr>
                      <a:lvl8pPr marL="3484301" algn="l" defTabSz="497757" rtl="0" eaLnBrk="1" latinLnBrk="0" hangingPunct="1">
                        <a:defRPr sz="2100" b="1" kern="1200">
                          <a:solidFill>
                            <a:schemeClr val="lt1"/>
                          </a:solidFill>
                          <a:latin typeface="Arial"/>
                        </a:defRPr>
                      </a:lvl8pPr>
                      <a:lvl9pPr marL="3982058" algn="l" defTabSz="497757" rtl="0" eaLnBrk="1" latinLnBrk="0" hangingPunct="1">
                        <a:defRPr sz="2100" b="1" kern="1200">
                          <a:solidFill>
                            <a:schemeClr val="lt1"/>
                          </a:solidFill>
                          <a:latin typeface="Arial"/>
                        </a:defRPr>
                      </a:lvl9pPr>
                    </a:lstStyle>
                    <a:p>
                      <a:endParaRPr lang="en-GB" sz="1200" dirty="0">
                        <a:solidFill>
                          <a:schemeClr val="tx2"/>
                        </a:solidFill>
                        <a:latin typeface="Calibri"/>
                        <a:cs typeface="Calibri"/>
                      </a:endParaRPr>
                    </a:p>
                  </a:txBody>
                  <a:tcPr marL="78183" marR="78183" marT="39085" marB="39085"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tcPr>
                </a:tc>
                <a:extLst>
                  <a:ext uri="{0D108BD9-81ED-4DB2-BD59-A6C34878D82A}">
                    <a16:rowId xmlns:a16="http://schemas.microsoft.com/office/drawing/2014/main" val="10000"/>
                  </a:ext>
                </a:extLst>
              </a:tr>
              <a:tr h="924223">
                <a:tc rowSpan="3">
                  <a:txBody>
                    <a:bodyPr/>
                    <a:lstStyle>
                      <a:lvl1pPr marL="0" algn="l" defTabSz="497757" rtl="0" eaLnBrk="1" latinLnBrk="0" hangingPunct="1">
                        <a:defRPr sz="2100" kern="1200">
                          <a:solidFill>
                            <a:schemeClr val="dk1"/>
                          </a:solidFill>
                          <a:latin typeface="Arial"/>
                        </a:defRPr>
                      </a:lvl1pPr>
                      <a:lvl2pPr marL="497757" algn="l" defTabSz="497757" rtl="0" eaLnBrk="1" latinLnBrk="0" hangingPunct="1">
                        <a:defRPr sz="2100" kern="1200">
                          <a:solidFill>
                            <a:schemeClr val="dk1"/>
                          </a:solidFill>
                          <a:latin typeface="Arial"/>
                        </a:defRPr>
                      </a:lvl2pPr>
                      <a:lvl3pPr marL="995514" algn="l" defTabSz="497757" rtl="0" eaLnBrk="1" latinLnBrk="0" hangingPunct="1">
                        <a:defRPr sz="2100" kern="1200">
                          <a:solidFill>
                            <a:schemeClr val="dk1"/>
                          </a:solidFill>
                          <a:latin typeface="Arial"/>
                        </a:defRPr>
                      </a:lvl3pPr>
                      <a:lvl4pPr marL="1493271" algn="l" defTabSz="497757" rtl="0" eaLnBrk="1" latinLnBrk="0" hangingPunct="1">
                        <a:defRPr sz="2100" kern="1200">
                          <a:solidFill>
                            <a:schemeClr val="dk1"/>
                          </a:solidFill>
                          <a:latin typeface="Arial"/>
                        </a:defRPr>
                      </a:lvl4pPr>
                      <a:lvl5pPr marL="1991029" algn="l" defTabSz="497757" rtl="0" eaLnBrk="1" latinLnBrk="0" hangingPunct="1">
                        <a:defRPr sz="2100" kern="1200">
                          <a:solidFill>
                            <a:schemeClr val="dk1"/>
                          </a:solidFill>
                          <a:latin typeface="Arial"/>
                        </a:defRPr>
                      </a:lvl5pPr>
                      <a:lvl6pPr marL="2488786" algn="l" defTabSz="497757" rtl="0" eaLnBrk="1" latinLnBrk="0" hangingPunct="1">
                        <a:defRPr sz="2100" kern="1200">
                          <a:solidFill>
                            <a:schemeClr val="dk1"/>
                          </a:solidFill>
                          <a:latin typeface="Arial"/>
                        </a:defRPr>
                      </a:lvl6pPr>
                      <a:lvl7pPr marL="2986543" algn="l" defTabSz="497757" rtl="0" eaLnBrk="1" latinLnBrk="0" hangingPunct="1">
                        <a:defRPr sz="2100" kern="1200">
                          <a:solidFill>
                            <a:schemeClr val="dk1"/>
                          </a:solidFill>
                          <a:latin typeface="Arial"/>
                        </a:defRPr>
                      </a:lvl7pPr>
                      <a:lvl8pPr marL="3484301" algn="l" defTabSz="497757" rtl="0" eaLnBrk="1" latinLnBrk="0" hangingPunct="1">
                        <a:defRPr sz="2100" kern="1200">
                          <a:solidFill>
                            <a:schemeClr val="dk1"/>
                          </a:solidFill>
                          <a:latin typeface="Arial"/>
                        </a:defRPr>
                      </a:lvl8pPr>
                      <a:lvl9pPr marL="3982058" algn="l" defTabSz="497757" rtl="0" eaLnBrk="1" latinLnBrk="0" hangingPunct="1">
                        <a:defRPr sz="2100" kern="1200">
                          <a:solidFill>
                            <a:schemeClr val="dk1"/>
                          </a:solidFill>
                          <a:latin typeface="Arial"/>
                        </a:defRPr>
                      </a:lvl9pPr>
                    </a:lstStyle>
                    <a:p>
                      <a:endParaRPr lang="en-GB" sz="1200" dirty="0">
                        <a:solidFill>
                          <a:srgbClr val="2B3C58"/>
                        </a:solidFill>
                        <a:latin typeface="Calibri"/>
                        <a:cs typeface="Calibri"/>
                      </a:endParaRPr>
                    </a:p>
                    <a:p>
                      <a:endParaRPr lang="en-GB" sz="1200" dirty="0">
                        <a:solidFill>
                          <a:srgbClr val="2B3C58"/>
                        </a:solidFill>
                        <a:latin typeface="Calibri"/>
                        <a:cs typeface="Calibri"/>
                      </a:endParaRPr>
                    </a:p>
                    <a:p>
                      <a:endParaRPr lang="en-GB" sz="1200" dirty="0">
                        <a:solidFill>
                          <a:srgbClr val="2B3C58"/>
                        </a:solidFill>
                        <a:latin typeface="Calibri"/>
                        <a:cs typeface="Calibri"/>
                      </a:endParaRPr>
                    </a:p>
                    <a:p>
                      <a:endParaRPr lang="en-GB" sz="1200" dirty="0">
                        <a:solidFill>
                          <a:srgbClr val="2B3C58"/>
                        </a:solidFill>
                        <a:latin typeface="Calibri"/>
                        <a:cs typeface="Calibri"/>
                      </a:endParaRPr>
                    </a:p>
                    <a:p>
                      <a:endParaRPr lang="en-GB" sz="1200" dirty="0">
                        <a:solidFill>
                          <a:srgbClr val="2B3C58"/>
                        </a:solidFill>
                        <a:latin typeface="Calibri"/>
                        <a:cs typeface="Calibri"/>
                      </a:endParaRPr>
                    </a:p>
                    <a:p>
                      <a:endParaRPr lang="en-GB" sz="1200" dirty="0">
                        <a:solidFill>
                          <a:srgbClr val="2B3C58"/>
                        </a:solidFill>
                        <a:latin typeface="Calibri"/>
                        <a:cs typeface="Calibri"/>
                      </a:endParaRPr>
                    </a:p>
                    <a:p>
                      <a:endParaRPr lang="en-GB" sz="1200" dirty="0">
                        <a:solidFill>
                          <a:srgbClr val="2B3C58"/>
                        </a:solidFill>
                        <a:latin typeface="Calibri"/>
                        <a:cs typeface="Calibri"/>
                      </a:endParaRPr>
                    </a:p>
                    <a:p>
                      <a:endParaRPr lang="en-GB" sz="1200" dirty="0">
                        <a:solidFill>
                          <a:srgbClr val="2B3C58"/>
                        </a:solidFill>
                        <a:latin typeface="Calibri"/>
                        <a:cs typeface="Calibri"/>
                      </a:endParaRPr>
                    </a:p>
                    <a:p>
                      <a:endParaRPr lang="en-GB" sz="1200" dirty="0">
                        <a:solidFill>
                          <a:srgbClr val="2B3C58"/>
                        </a:solidFill>
                        <a:latin typeface="Calibri"/>
                        <a:cs typeface="Calibri"/>
                      </a:endParaRPr>
                    </a:p>
                  </a:txBody>
                  <a:tcPr marL="78183" marR="78183" marT="39085" marB="39085"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endParaRPr lang="da-DK" sz="1500" dirty="0"/>
                    </a:p>
                  </a:txBody>
                  <a:tcPr marL="78183" marR="78183" marT="39085" marB="39085"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extLst>
                  <a:ext uri="{0D108BD9-81ED-4DB2-BD59-A6C34878D82A}">
                    <a16:rowId xmlns:a16="http://schemas.microsoft.com/office/drawing/2014/main" val="10001"/>
                  </a:ext>
                </a:extLst>
              </a:tr>
              <a:tr h="1028781">
                <a:tc vMerge="1">
                  <a:txBody>
                    <a:bodyPr/>
                    <a:lstStyle/>
                    <a:p>
                      <a:endParaRPr lang="en-GB" dirty="0"/>
                    </a:p>
                  </a:txBody>
                  <a:tcPr/>
                </a:tc>
                <a:tc>
                  <a:txBody>
                    <a:bodyPr/>
                    <a:lstStyle/>
                    <a:p>
                      <a:endParaRPr lang="da-DK" sz="1500" dirty="0"/>
                    </a:p>
                  </a:txBody>
                  <a:tcPr marL="78183" marR="78183" marT="39085" marB="39085"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extLst>
                  <a:ext uri="{0D108BD9-81ED-4DB2-BD59-A6C34878D82A}">
                    <a16:rowId xmlns:a16="http://schemas.microsoft.com/office/drawing/2014/main" val="10002"/>
                  </a:ext>
                </a:extLst>
              </a:tr>
              <a:tr h="864530">
                <a:tc vMerge="1">
                  <a:txBody>
                    <a:bodyPr/>
                    <a:lstStyle/>
                    <a:p>
                      <a:endParaRPr lang="en-GB" dirty="0"/>
                    </a:p>
                  </a:txBody>
                  <a:tcPr/>
                </a:tc>
                <a:tc>
                  <a:txBody>
                    <a:bodyPr/>
                    <a:lstStyle/>
                    <a:p>
                      <a:endParaRPr lang="da-DK" sz="1500"/>
                    </a:p>
                  </a:txBody>
                  <a:tcPr marL="78183" marR="78183" marT="39085" marB="39085"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extLst>
                  <a:ext uri="{0D108BD9-81ED-4DB2-BD59-A6C34878D82A}">
                    <a16:rowId xmlns:a16="http://schemas.microsoft.com/office/drawing/2014/main" val="10003"/>
                  </a:ext>
                </a:extLst>
              </a:tr>
              <a:tr h="472594">
                <a:tc>
                  <a:txBody>
                    <a:bodyPr/>
                    <a:lstStyle>
                      <a:lvl1pPr marL="0" algn="l" defTabSz="497757" rtl="0" eaLnBrk="1" latinLnBrk="0" hangingPunct="1">
                        <a:defRPr sz="2100" kern="1200">
                          <a:solidFill>
                            <a:schemeClr val="dk1"/>
                          </a:solidFill>
                          <a:latin typeface="Arial"/>
                        </a:defRPr>
                      </a:lvl1pPr>
                      <a:lvl2pPr marL="497757" algn="l" defTabSz="497757" rtl="0" eaLnBrk="1" latinLnBrk="0" hangingPunct="1">
                        <a:defRPr sz="2100" kern="1200">
                          <a:solidFill>
                            <a:schemeClr val="dk1"/>
                          </a:solidFill>
                          <a:latin typeface="Arial"/>
                        </a:defRPr>
                      </a:lvl2pPr>
                      <a:lvl3pPr marL="995514" algn="l" defTabSz="497757" rtl="0" eaLnBrk="1" latinLnBrk="0" hangingPunct="1">
                        <a:defRPr sz="2100" kern="1200">
                          <a:solidFill>
                            <a:schemeClr val="dk1"/>
                          </a:solidFill>
                          <a:latin typeface="Arial"/>
                        </a:defRPr>
                      </a:lvl3pPr>
                      <a:lvl4pPr marL="1493271" algn="l" defTabSz="497757" rtl="0" eaLnBrk="1" latinLnBrk="0" hangingPunct="1">
                        <a:defRPr sz="2100" kern="1200">
                          <a:solidFill>
                            <a:schemeClr val="dk1"/>
                          </a:solidFill>
                          <a:latin typeface="Arial"/>
                        </a:defRPr>
                      </a:lvl4pPr>
                      <a:lvl5pPr marL="1991029" algn="l" defTabSz="497757" rtl="0" eaLnBrk="1" latinLnBrk="0" hangingPunct="1">
                        <a:defRPr sz="2100" kern="1200">
                          <a:solidFill>
                            <a:schemeClr val="dk1"/>
                          </a:solidFill>
                          <a:latin typeface="Arial"/>
                        </a:defRPr>
                      </a:lvl5pPr>
                      <a:lvl6pPr marL="2488786" algn="l" defTabSz="497757" rtl="0" eaLnBrk="1" latinLnBrk="0" hangingPunct="1">
                        <a:defRPr sz="2100" kern="1200">
                          <a:solidFill>
                            <a:schemeClr val="dk1"/>
                          </a:solidFill>
                          <a:latin typeface="Arial"/>
                        </a:defRPr>
                      </a:lvl6pPr>
                      <a:lvl7pPr marL="2986543" algn="l" defTabSz="497757" rtl="0" eaLnBrk="1" latinLnBrk="0" hangingPunct="1">
                        <a:defRPr sz="2100" kern="1200">
                          <a:solidFill>
                            <a:schemeClr val="dk1"/>
                          </a:solidFill>
                          <a:latin typeface="Arial"/>
                        </a:defRPr>
                      </a:lvl7pPr>
                      <a:lvl8pPr marL="3484301" algn="l" defTabSz="497757" rtl="0" eaLnBrk="1" latinLnBrk="0" hangingPunct="1">
                        <a:defRPr sz="2100" kern="1200">
                          <a:solidFill>
                            <a:schemeClr val="dk1"/>
                          </a:solidFill>
                          <a:latin typeface="Arial"/>
                        </a:defRPr>
                      </a:lvl8pPr>
                      <a:lvl9pPr marL="3982058" algn="l" defTabSz="497757" rtl="0" eaLnBrk="1" latinLnBrk="0" hangingPunct="1">
                        <a:defRPr sz="2100" kern="1200">
                          <a:solidFill>
                            <a:schemeClr val="dk1"/>
                          </a:solidFill>
                          <a:latin typeface="Arial"/>
                        </a:defRPr>
                      </a:lvl9pPr>
                    </a:lstStyle>
                    <a:p>
                      <a:pPr algn="l"/>
                      <a:endParaRPr lang="en-GB" sz="1200" b="1" dirty="0">
                        <a:solidFill>
                          <a:srgbClr val="2B3C58"/>
                        </a:solidFill>
                        <a:latin typeface="+mn-lt"/>
                        <a:cs typeface="Calibri"/>
                      </a:endParaRPr>
                    </a:p>
                  </a:txBody>
                  <a:tcPr marL="78183" marR="78183" marT="39085" marB="39085"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endParaRPr lang="da-DK" sz="1500" dirty="0"/>
                    </a:p>
                  </a:txBody>
                  <a:tcPr marL="78183" marR="78183" marT="39085" marB="39085"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30732" name="TextBox 24">
            <a:extLst>
              <a:ext uri="{FF2B5EF4-FFF2-40B4-BE49-F238E27FC236}">
                <a16:creationId xmlns:a16="http://schemas.microsoft.com/office/drawing/2014/main" id="{EF07701F-9307-4B07-A9B2-04718D947F51}"/>
              </a:ext>
            </a:extLst>
          </p:cNvPr>
          <p:cNvSpPr txBox="1">
            <a:spLocks noChangeArrowheads="1"/>
          </p:cNvSpPr>
          <p:nvPr/>
        </p:nvSpPr>
        <p:spPr bwMode="auto">
          <a:xfrm>
            <a:off x="457200" y="3124202"/>
            <a:ext cx="2312988"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62013">
              <a:defRPr>
                <a:solidFill>
                  <a:schemeClr val="tx1"/>
                </a:solidFill>
                <a:latin typeface="Arial" panose="020B0604020202020204" pitchFamily="34" charset="0"/>
                <a:ea typeface="MS PGothic" panose="020B0600070205080204" pitchFamily="34" charset="-128"/>
              </a:defRPr>
            </a:lvl1pPr>
            <a:lvl2pPr marL="742950" indent="-285750" defTabSz="862013">
              <a:defRPr>
                <a:solidFill>
                  <a:schemeClr val="tx1"/>
                </a:solidFill>
                <a:latin typeface="Arial" panose="020B0604020202020204" pitchFamily="34" charset="0"/>
                <a:ea typeface="MS PGothic" panose="020B0600070205080204" pitchFamily="34" charset="-128"/>
              </a:defRPr>
            </a:lvl2pPr>
            <a:lvl3pPr marL="1143000" indent="-228600" defTabSz="862013">
              <a:defRPr>
                <a:solidFill>
                  <a:schemeClr val="tx1"/>
                </a:solidFill>
                <a:latin typeface="Arial" panose="020B0604020202020204" pitchFamily="34" charset="0"/>
                <a:ea typeface="MS PGothic" panose="020B0600070205080204" pitchFamily="34" charset="-128"/>
              </a:defRPr>
            </a:lvl3pPr>
            <a:lvl4pPr marL="1600200" indent="-228600" defTabSz="862013">
              <a:defRPr>
                <a:solidFill>
                  <a:schemeClr val="tx1"/>
                </a:solidFill>
                <a:latin typeface="Arial" panose="020B0604020202020204" pitchFamily="34" charset="0"/>
                <a:ea typeface="MS PGothic" panose="020B0600070205080204" pitchFamily="34" charset="-128"/>
              </a:defRPr>
            </a:lvl4pPr>
            <a:lvl5pPr marL="2057400" indent="-228600" defTabSz="862013">
              <a:defRPr>
                <a:solidFill>
                  <a:schemeClr val="tx1"/>
                </a:solidFill>
                <a:latin typeface="Arial" panose="020B0604020202020204" pitchFamily="34" charset="0"/>
                <a:ea typeface="MS PGothic" panose="020B0600070205080204" pitchFamily="34" charset="-128"/>
              </a:defRPr>
            </a:lvl5pPr>
            <a:lvl6pPr marL="2514600" indent="-228600" defTabSz="862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862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862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862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spcBef>
                <a:spcPct val="50000"/>
              </a:spcBef>
            </a:pPr>
            <a:r>
              <a:rPr lang="en-GB" altLang="en-US" sz="1500" b="1" dirty="0">
                <a:solidFill>
                  <a:srgbClr val="2B3C58"/>
                </a:solidFill>
                <a:latin typeface="+mn-lt"/>
              </a:rPr>
              <a:t> </a:t>
            </a:r>
            <a:br>
              <a:rPr lang="en-GB" altLang="en-US" sz="1500" b="1" dirty="0">
                <a:solidFill>
                  <a:srgbClr val="2B3C58"/>
                </a:solidFill>
                <a:latin typeface="+mn-lt"/>
              </a:rPr>
            </a:br>
            <a:r>
              <a:rPr lang="en-GB" altLang="en-US" sz="1500" dirty="0">
                <a:solidFill>
                  <a:srgbClr val="2B3C58"/>
                </a:solidFill>
                <a:latin typeface="+mn-lt"/>
              </a:rPr>
              <a:t> </a:t>
            </a:r>
          </a:p>
          <a:p>
            <a:pPr>
              <a:spcAft>
                <a:spcPts val="1025"/>
              </a:spcAft>
              <a:buFont typeface="Arial" panose="020B0604020202020204" pitchFamily="34" charset="0"/>
              <a:buChar char="•"/>
            </a:pPr>
            <a:r>
              <a:rPr lang="en-GB" altLang="en-US" sz="1500" b="1" dirty="0">
                <a:solidFill>
                  <a:srgbClr val="2B3C58"/>
                </a:solidFill>
                <a:latin typeface="+mn-lt"/>
              </a:rPr>
              <a:t>Target</a:t>
            </a:r>
          </a:p>
          <a:p>
            <a:pPr>
              <a:spcAft>
                <a:spcPts val="1025"/>
              </a:spcAft>
              <a:buFont typeface="Arial" panose="020B0604020202020204" pitchFamily="34" charset="0"/>
              <a:buChar char="•"/>
            </a:pPr>
            <a:r>
              <a:rPr lang="en-GB" altLang="en-US" sz="1500" b="1" dirty="0">
                <a:solidFill>
                  <a:srgbClr val="2B3C58"/>
                </a:solidFill>
                <a:latin typeface="+mn-lt"/>
              </a:rPr>
              <a:t>Forecast</a:t>
            </a:r>
          </a:p>
          <a:p>
            <a:pPr>
              <a:spcAft>
                <a:spcPts val="1025"/>
              </a:spcAft>
              <a:buFont typeface="Arial" panose="020B0604020202020204" pitchFamily="34" charset="0"/>
              <a:buChar char="•"/>
            </a:pPr>
            <a:r>
              <a:rPr lang="en-GB" altLang="en-US" sz="1500" b="1" dirty="0">
                <a:solidFill>
                  <a:srgbClr val="2B3C58"/>
                </a:solidFill>
                <a:latin typeface="+mn-lt"/>
              </a:rPr>
              <a:t>Resource allocation</a:t>
            </a:r>
          </a:p>
        </p:txBody>
      </p:sp>
      <p:sp>
        <p:nvSpPr>
          <p:cNvPr id="5" name="Tekstfelt 4">
            <a:extLst>
              <a:ext uri="{FF2B5EF4-FFF2-40B4-BE49-F238E27FC236}">
                <a16:creationId xmlns:a16="http://schemas.microsoft.com/office/drawing/2014/main" id="{EAE82D4D-33C5-4EE4-9B12-1484CA299BDD}"/>
              </a:ext>
            </a:extLst>
          </p:cNvPr>
          <p:cNvSpPr txBox="1"/>
          <p:nvPr/>
        </p:nvSpPr>
        <p:spPr>
          <a:xfrm>
            <a:off x="536575" y="5541965"/>
            <a:ext cx="1798578" cy="460767"/>
          </a:xfrm>
          <a:prstGeom prst="rect">
            <a:avLst/>
          </a:prstGeom>
          <a:noFill/>
        </p:spPr>
        <p:txBody>
          <a:bodyPr wrap="square">
            <a:spAutoFit/>
          </a:bodyPr>
          <a:lstStyle/>
          <a:p>
            <a:pPr algn="ctr" defTabSz="425632">
              <a:defRPr/>
            </a:pPr>
            <a:r>
              <a:rPr lang="en-GB" sz="1197" b="1" dirty="0">
                <a:solidFill>
                  <a:srgbClr val="2B3C58"/>
                </a:solidFill>
                <a:cs typeface="Calibri"/>
              </a:rPr>
              <a:t>Same number  Conflicting purposes</a:t>
            </a:r>
          </a:p>
        </p:txBody>
      </p:sp>
      <p:sp>
        <p:nvSpPr>
          <p:cNvPr id="8" name="Chevron 6">
            <a:extLst>
              <a:ext uri="{FF2B5EF4-FFF2-40B4-BE49-F238E27FC236}">
                <a16:creationId xmlns:a16="http://schemas.microsoft.com/office/drawing/2014/main" id="{20B70FC4-EA4A-474A-BF13-391D66821201}"/>
              </a:ext>
            </a:extLst>
          </p:cNvPr>
          <p:cNvSpPr/>
          <p:nvPr/>
        </p:nvSpPr>
        <p:spPr>
          <a:xfrm>
            <a:off x="3430590" y="2066927"/>
            <a:ext cx="2554287" cy="434975"/>
          </a:xfrm>
          <a:prstGeom prst="chevron">
            <a:avLst/>
          </a:prstGeom>
          <a:solidFill>
            <a:srgbClr val="2B3C58"/>
          </a:solidFill>
          <a:ln w="25400" cap="flat" cmpd="sng" algn="ctr">
            <a:noFill/>
            <a:prstDash val="solid"/>
          </a:ln>
          <a:effectLst/>
        </p:spPr>
        <p:txBody>
          <a:bodyPr tIns="0" anchor="ctr"/>
          <a:lstStyle/>
          <a:p>
            <a:pPr algn="ctr" defTabSz="781903">
              <a:defRPr/>
            </a:pPr>
            <a:r>
              <a:rPr lang="en-GB" sz="2052" b="1" kern="0" dirty="0">
                <a:solidFill>
                  <a:prstClr val="white"/>
                </a:solidFill>
                <a:cs typeface="Calibri"/>
              </a:rPr>
              <a:t>1. Separate</a:t>
            </a:r>
          </a:p>
        </p:txBody>
      </p:sp>
      <p:grpSp>
        <p:nvGrpSpPr>
          <p:cNvPr id="30735" name="Grupper 12">
            <a:extLst>
              <a:ext uri="{FF2B5EF4-FFF2-40B4-BE49-F238E27FC236}">
                <a16:creationId xmlns:a16="http://schemas.microsoft.com/office/drawing/2014/main" id="{805C25C2-81BF-4AF8-AF47-B53833E74003}"/>
              </a:ext>
            </a:extLst>
          </p:cNvPr>
          <p:cNvGrpSpPr>
            <a:grpSpLocks/>
          </p:cNvGrpSpPr>
          <p:nvPr/>
        </p:nvGrpSpPr>
        <p:grpSpPr bwMode="auto">
          <a:xfrm>
            <a:off x="2749552" y="3054350"/>
            <a:ext cx="485775" cy="1847850"/>
            <a:chOff x="2909878" y="3063631"/>
            <a:chExt cx="567360" cy="2266044"/>
          </a:xfrm>
        </p:grpSpPr>
        <p:cxnSp>
          <p:nvCxnSpPr>
            <p:cNvPr id="30748" name="Straight Connector 9">
              <a:extLst>
                <a:ext uri="{FF2B5EF4-FFF2-40B4-BE49-F238E27FC236}">
                  <a16:creationId xmlns:a16="http://schemas.microsoft.com/office/drawing/2014/main" id="{5E76205A-FA4C-4249-98C0-AC8BDBFF8C02}"/>
                </a:ext>
              </a:extLst>
            </p:cNvPr>
            <p:cNvCxnSpPr>
              <a:cxnSpLocks noChangeShapeType="1"/>
            </p:cNvCxnSpPr>
            <p:nvPr/>
          </p:nvCxnSpPr>
          <p:spPr bwMode="auto">
            <a:xfrm>
              <a:off x="2927276" y="3063631"/>
              <a:ext cx="0" cy="2266044"/>
            </a:xfrm>
            <a:prstGeom prst="line">
              <a:avLst/>
            </a:prstGeom>
            <a:noFill/>
            <a:ln w="57150" algn="ctr">
              <a:solidFill>
                <a:srgbClr val="2B3C58"/>
              </a:solidFill>
              <a:round/>
              <a:headEnd/>
              <a:tailEnd/>
            </a:ln>
            <a:extLst>
              <a:ext uri="{909E8E84-426E-40DD-AFC4-6F175D3DCCD1}">
                <a14:hiddenFill xmlns:a14="http://schemas.microsoft.com/office/drawing/2010/main">
                  <a:noFill/>
                </a14:hiddenFill>
              </a:ext>
            </a:extLst>
          </p:spPr>
        </p:cxnSp>
        <p:cxnSp>
          <p:nvCxnSpPr>
            <p:cNvPr id="30749" name="Straight Arrow Connector 11">
              <a:extLst>
                <a:ext uri="{FF2B5EF4-FFF2-40B4-BE49-F238E27FC236}">
                  <a16:creationId xmlns:a16="http://schemas.microsoft.com/office/drawing/2014/main" id="{983F07E4-EF18-4992-8F58-7D0B132CF284}"/>
                </a:ext>
              </a:extLst>
            </p:cNvPr>
            <p:cNvCxnSpPr>
              <a:cxnSpLocks noChangeShapeType="1"/>
            </p:cNvCxnSpPr>
            <p:nvPr/>
          </p:nvCxnSpPr>
          <p:spPr bwMode="auto">
            <a:xfrm>
              <a:off x="2909878" y="3063631"/>
              <a:ext cx="567360" cy="0"/>
            </a:xfrm>
            <a:prstGeom prst="straightConnector1">
              <a:avLst/>
            </a:prstGeom>
            <a:noFill/>
            <a:ln w="57150" algn="ctr">
              <a:solidFill>
                <a:srgbClr val="2B3C58"/>
              </a:solidFill>
              <a:round/>
              <a:headEnd/>
              <a:tailEnd type="arrow" w="med" len="med"/>
            </a:ln>
            <a:extLst>
              <a:ext uri="{909E8E84-426E-40DD-AFC4-6F175D3DCCD1}">
                <a14:hiddenFill xmlns:a14="http://schemas.microsoft.com/office/drawing/2010/main">
                  <a:noFill/>
                </a14:hiddenFill>
              </a:ext>
            </a:extLst>
          </p:spPr>
        </p:cxnSp>
        <p:cxnSp>
          <p:nvCxnSpPr>
            <p:cNvPr id="30750" name="Straight Arrow Connector 20">
              <a:extLst>
                <a:ext uri="{FF2B5EF4-FFF2-40B4-BE49-F238E27FC236}">
                  <a16:creationId xmlns:a16="http://schemas.microsoft.com/office/drawing/2014/main" id="{000A375F-3ACF-425F-9D85-167C75CF6D5C}"/>
                </a:ext>
              </a:extLst>
            </p:cNvPr>
            <p:cNvCxnSpPr>
              <a:cxnSpLocks noChangeShapeType="1"/>
            </p:cNvCxnSpPr>
            <p:nvPr/>
          </p:nvCxnSpPr>
          <p:spPr bwMode="auto">
            <a:xfrm>
              <a:off x="2909878" y="4148813"/>
              <a:ext cx="567360" cy="0"/>
            </a:xfrm>
            <a:prstGeom prst="straightConnector1">
              <a:avLst/>
            </a:prstGeom>
            <a:noFill/>
            <a:ln w="57150" algn="ctr">
              <a:solidFill>
                <a:srgbClr val="2B3C58"/>
              </a:solidFill>
              <a:round/>
              <a:headEnd/>
              <a:tailEnd type="arrow" w="med" len="med"/>
            </a:ln>
            <a:extLst>
              <a:ext uri="{909E8E84-426E-40DD-AFC4-6F175D3DCCD1}">
                <a14:hiddenFill xmlns:a14="http://schemas.microsoft.com/office/drawing/2010/main">
                  <a:noFill/>
                </a14:hiddenFill>
              </a:ext>
            </a:extLst>
          </p:spPr>
        </p:cxnSp>
        <p:cxnSp>
          <p:nvCxnSpPr>
            <p:cNvPr id="30751" name="Straight Arrow Connector 21">
              <a:extLst>
                <a:ext uri="{FF2B5EF4-FFF2-40B4-BE49-F238E27FC236}">
                  <a16:creationId xmlns:a16="http://schemas.microsoft.com/office/drawing/2014/main" id="{D007FCF3-337B-4B11-B887-192F4B1B2C32}"/>
                </a:ext>
              </a:extLst>
            </p:cNvPr>
            <p:cNvCxnSpPr>
              <a:cxnSpLocks noChangeShapeType="1"/>
            </p:cNvCxnSpPr>
            <p:nvPr/>
          </p:nvCxnSpPr>
          <p:spPr bwMode="auto">
            <a:xfrm>
              <a:off x="2909878" y="5329674"/>
              <a:ext cx="567360" cy="0"/>
            </a:xfrm>
            <a:prstGeom prst="straightConnector1">
              <a:avLst/>
            </a:prstGeom>
            <a:noFill/>
            <a:ln w="57150" algn="ctr">
              <a:solidFill>
                <a:srgbClr val="2B3C58"/>
              </a:solidFill>
              <a:round/>
              <a:headEnd/>
              <a:tailEnd type="arrow" w="med" len="med"/>
            </a:ln>
            <a:extLst>
              <a:ext uri="{909E8E84-426E-40DD-AFC4-6F175D3DCCD1}">
                <a14:hiddenFill xmlns:a14="http://schemas.microsoft.com/office/drawing/2010/main">
                  <a:noFill/>
                </a14:hiddenFill>
              </a:ext>
            </a:extLst>
          </p:spPr>
        </p:cxnSp>
      </p:grpSp>
      <p:sp>
        <p:nvSpPr>
          <p:cNvPr id="7" name="Tekstfelt 6">
            <a:extLst>
              <a:ext uri="{FF2B5EF4-FFF2-40B4-BE49-F238E27FC236}">
                <a16:creationId xmlns:a16="http://schemas.microsoft.com/office/drawing/2014/main" id="{F597281E-D24E-4054-8EF3-69312F56800A}"/>
              </a:ext>
            </a:extLst>
          </p:cNvPr>
          <p:cNvSpPr txBox="1"/>
          <p:nvPr/>
        </p:nvSpPr>
        <p:spPr>
          <a:xfrm>
            <a:off x="3687762" y="2824163"/>
            <a:ext cx="2568579" cy="697627"/>
          </a:xfrm>
          <a:prstGeom prst="rect">
            <a:avLst/>
          </a:prstGeom>
          <a:noFill/>
        </p:spPr>
        <p:txBody>
          <a:bodyPr wrap="square">
            <a:spAutoFit/>
          </a:bodyPr>
          <a:lstStyle/>
          <a:p>
            <a:pPr marL="692310" defTabSz="425632">
              <a:defRPr/>
            </a:pPr>
            <a:r>
              <a:rPr lang="en-GB" sz="1539" b="1" dirty="0">
                <a:solidFill>
                  <a:srgbClr val="2B3C58"/>
                </a:solidFill>
                <a:cs typeface="Calibri"/>
              </a:rPr>
              <a:t>Target</a:t>
            </a:r>
          </a:p>
          <a:p>
            <a:pPr marL="692310" defTabSz="425632">
              <a:defRPr/>
            </a:pPr>
            <a:r>
              <a:rPr lang="en-GB" sz="1197" dirty="0">
                <a:solidFill>
                  <a:srgbClr val="2B3C58"/>
                </a:solidFill>
                <a:cs typeface="Calibri"/>
              </a:rPr>
              <a:t>An aspiration - what we want to happen</a:t>
            </a:r>
          </a:p>
        </p:txBody>
      </p:sp>
      <p:sp>
        <p:nvSpPr>
          <p:cNvPr id="18" name="Rektangel 17">
            <a:extLst>
              <a:ext uri="{FF2B5EF4-FFF2-40B4-BE49-F238E27FC236}">
                <a16:creationId xmlns:a16="http://schemas.microsoft.com/office/drawing/2014/main" id="{6164C46B-F5CB-4092-8ABB-041C6063C8C8}"/>
              </a:ext>
            </a:extLst>
          </p:cNvPr>
          <p:cNvSpPr/>
          <p:nvPr/>
        </p:nvSpPr>
        <p:spPr>
          <a:xfrm>
            <a:off x="3689350" y="3729038"/>
            <a:ext cx="2438400" cy="697627"/>
          </a:xfrm>
          <a:prstGeom prst="rect">
            <a:avLst/>
          </a:prstGeom>
        </p:spPr>
        <p:txBody>
          <a:bodyPr wrap="square">
            <a:spAutoFit/>
          </a:bodyPr>
          <a:lstStyle/>
          <a:p>
            <a:pPr marL="692310" defTabSz="425632">
              <a:defRPr/>
            </a:pPr>
            <a:r>
              <a:rPr lang="en-GB" sz="1539" b="1" dirty="0">
                <a:solidFill>
                  <a:srgbClr val="2B3C58"/>
                </a:solidFill>
                <a:cs typeface="Calibri"/>
              </a:rPr>
              <a:t>Forecast</a:t>
            </a:r>
          </a:p>
          <a:p>
            <a:pPr marL="692310" defTabSz="425632">
              <a:defRPr/>
            </a:pPr>
            <a:r>
              <a:rPr lang="en-GB" sz="1197" dirty="0">
                <a:solidFill>
                  <a:srgbClr val="2B3C58"/>
                </a:solidFill>
                <a:cs typeface="Calibri"/>
              </a:rPr>
              <a:t>An expectation – what  we think will happen</a:t>
            </a:r>
          </a:p>
        </p:txBody>
      </p:sp>
      <p:sp>
        <p:nvSpPr>
          <p:cNvPr id="19" name="Rektangel 18">
            <a:extLst>
              <a:ext uri="{FF2B5EF4-FFF2-40B4-BE49-F238E27FC236}">
                <a16:creationId xmlns:a16="http://schemas.microsoft.com/office/drawing/2014/main" id="{43B8093A-9681-4853-88E1-66F405EC75C9}"/>
              </a:ext>
            </a:extLst>
          </p:cNvPr>
          <p:cNvSpPr/>
          <p:nvPr/>
        </p:nvSpPr>
        <p:spPr>
          <a:xfrm>
            <a:off x="3705225" y="4578350"/>
            <a:ext cx="2401888" cy="934487"/>
          </a:xfrm>
          <a:prstGeom prst="rect">
            <a:avLst/>
          </a:prstGeom>
        </p:spPr>
        <p:txBody>
          <a:bodyPr>
            <a:spAutoFit/>
          </a:bodyPr>
          <a:lstStyle/>
          <a:p>
            <a:pPr marL="692310" defTabSz="425632">
              <a:defRPr/>
            </a:pPr>
            <a:r>
              <a:rPr lang="en-GB" sz="1539" b="1" dirty="0">
                <a:solidFill>
                  <a:srgbClr val="2B3C58"/>
                </a:solidFill>
                <a:cs typeface="Calibri"/>
              </a:rPr>
              <a:t>Resource allocation</a:t>
            </a:r>
          </a:p>
          <a:p>
            <a:pPr marL="692310" defTabSz="425632">
              <a:defRPr/>
            </a:pPr>
            <a:r>
              <a:rPr lang="en-GB" sz="1197" dirty="0">
                <a:solidFill>
                  <a:srgbClr val="2B3C58"/>
                </a:solidFill>
              </a:rPr>
              <a:t>Optimization of scarce resources</a:t>
            </a:r>
          </a:p>
        </p:txBody>
      </p:sp>
      <p:sp>
        <p:nvSpPr>
          <p:cNvPr id="20" name="Rektangel 19">
            <a:extLst>
              <a:ext uri="{FF2B5EF4-FFF2-40B4-BE49-F238E27FC236}">
                <a16:creationId xmlns:a16="http://schemas.microsoft.com/office/drawing/2014/main" id="{EE602C72-84F7-4654-905B-F0DEA2D8BE42}"/>
              </a:ext>
            </a:extLst>
          </p:cNvPr>
          <p:cNvSpPr/>
          <p:nvPr/>
        </p:nvSpPr>
        <p:spPr>
          <a:xfrm>
            <a:off x="3930910" y="5557840"/>
            <a:ext cx="1555234" cy="460767"/>
          </a:xfrm>
          <a:prstGeom prst="rect">
            <a:avLst/>
          </a:prstGeom>
        </p:spPr>
        <p:txBody>
          <a:bodyPr wrap="none">
            <a:spAutoFit/>
          </a:bodyPr>
          <a:lstStyle/>
          <a:p>
            <a:pPr algn="ctr" defTabSz="425632">
              <a:defRPr/>
            </a:pPr>
            <a:r>
              <a:rPr lang="en-GB" sz="1197" b="1" dirty="0">
                <a:solidFill>
                  <a:srgbClr val="2B3C58"/>
                </a:solidFill>
                <a:cs typeface="Calibri"/>
              </a:rPr>
              <a:t>Different numbers</a:t>
            </a:r>
          </a:p>
          <a:p>
            <a:pPr algn="ctr" defTabSz="425632">
              <a:defRPr/>
            </a:pPr>
            <a:r>
              <a:rPr lang="en-GB" sz="1197" b="1" dirty="0">
                <a:solidFill>
                  <a:srgbClr val="2B3C58"/>
                </a:solidFill>
                <a:cs typeface="Calibri"/>
              </a:rPr>
              <a:t>Different processes</a:t>
            </a:r>
          </a:p>
        </p:txBody>
      </p:sp>
      <p:sp>
        <p:nvSpPr>
          <p:cNvPr id="21" name="Chevron 28">
            <a:extLst>
              <a:ext uri="{FF2B5EF4-FFF2-40B4-BE49-F238E27FC236}">
                <a16:creationId xmlns:a16="http://schemas.microsoft.com/office/drawing/2014/main" id="{9A18B8CA-532B-4FCE-928C-9FF7D12D807D}"/>
              </a:ext>
            </a:extLst>
          </p:cNvPr>
          <p:cNvSpPr/>
          <p:nvPr/>
        </p:nvSpPr>
        <p:spPr>
          <a:xfrm>
            <a:off x="6419850" y="2066927"/>
            <a:ext cx="2463800" cy="434975"/>
          </a:xfrm>
          <a:prstGeom prst="chevron">
            <a:avLst/>
          </a:prstGeom>
          <a:solidFill>
            <a:srgbClr val="2B3C58"/>
          </a:solidFill>
          <a:ln w="25400" cap="flat" cmpd="sng" algn="ctr">
            <a:noFill/>
            <a:prstDash val="solid"/>
          </a:ln>
          <a:effectLst/>
        </p:spPr>
        <p:txBody>
          <a:bodyPr tIns="0" anchor="ctr"/>
          <a:lstStyle/>
          <a:p>
            <a:pPr algn="ctr" defTabSz="781903">
              <a:defRPr/>
            </a:pPr>
            <a:r>
              <a:rPr lang="en-GB" sz="2052" b="1" kern="0" dirty="0">
                <a:solidFill>
                  <a:prstClr val="white"/>
                </a:solidFill>
                <a:cs typeface="Calibri"/>
              </a:rPr>
              <a:t>2. Improve</a:t>
            </a:r>
          </a:p>
        </p:txBody>
      </p:sp>
      <p:sp>
        <p:nvSpPr>
          <p:cNvPr id="22" name="Rektangel 21">
            <a:extLst>
              <a:ext uri="{FF2B5EF4-FFF2-40B4-BE49-F238E27FC236}">
                <a16:creationId xmlns:a16="http://schemas.microsoft.com/office/drawing/2014/main" id="{CADC95D6-5808-4BFB-9EB8-80CC1086C072}"/>
              </a:ext>
            </a:extLst>
          </p:cNvPr>
          <p:cNvSpPr/>
          <p:nvPr/>
        </p:nvSpPr>
        <p:spPr>
          <a:xfrm>
            <a:off x="6475413" y="2924177"/>
            <a:ext cx="2438400" cy="829201"/>
          </a:xfrm>
          <a:prstGeom prst="rect">
            <a:avLst/>
          </a:prstGeom>
        </p:spPr>
        <p:txBody>
          <a:bodyPr>
            <a:spAutoFit/>
          </a:bodyPr>
          <a:lstStyle/>
          <a:p>
            <a:pPr marL="150680" indent="-150680" defTabSz="425632">
              <a:buFont typeface="Arial" pitchFamily="34" charset="0"/>
              <a:buChar char="•"/>
              <a:defRPr/>
            </a:pPr>
            <a:r>
              <a:rPr lang="en-GB" sz="1197" dirty="0">
                <a:solidFill>
                  <a:srgbClr val="2B3C58"/>
                </a:solidFill>
                <a:cs typeface="Calibri"/>
              </a:rPr>
              <a:t>Inspiring &amp; stretching</a:t>
            </a:r>
          </a:p>
          <a:p>
            <a:pPr marL="150680" indent="-150680" defTabSz="425632">
              <a:buFont typeface="Arial" pitchFamily="34" charset="0"/>
              <a:buChar char="•"/>
              <a:defRPr/>
            </a:pPr>
            <a:r>
              <a:rPr lang="en-GB" sz="1197" dirty="0">
                <a:solidFill>
                  <a:srgbClr val="2B3C58"/>
                </a:solidFill>
                <a:cs typeface="Calibri"/>
              </a:rPr>
              <a:t>Relative where possible</a:t>
            </a:r>
          </a:p>
          <a:p>
            <a:pPr marL="150680" indent="-150680" defTabSz="425632">
              <a:buFont typeface="Arial" pitchFamily="34" charset="0"/>
              <a:buChar char="•"/>
              <a:defRPr/>
            </a:pPr>
            <a:r>
              <a:rPr lang="en-GB" sz="1197" dirty="0">
                <a:solidFill>
                  <a:srgbClr val="2B3C58"/>
                </a:solidFill>
                <a:cs typeface="Calibri"/>
              </a:rPr>
              <a:t>Basis for performance evaluation</a:t>
            </a:r>
          </a:p>
        </p:txBody>
      </p:sp>
      <p:sp>
        <p:nvSpPr>
          <p:cNvPr id="23" name="Rektangel 22">
            <a:extLst>
              <a:ext uri="{FF2B5EF4-FFF2-40B4-BE49-F238E27FC236}">
                <a16:creationId xmlns:a16="http://schemas.microsoft.com/office/drawing/2014/main" id="{C7F94FDD-5E7F-42C6-A2AB-B3BB6BAD9540}"/>
              </a:ext>
            </a:extLst>
          </p:cNvPr>
          <p:cNvSpPr/>
          <p:nvPr/>
        </p:nvSpPr>
        <p:spPr>
          <a:xfrm>
            <a:off x="6445250" y="3770313"/>
            <a:ext cx="2413000" cy="644985"/>
          </a:xfrm>
          <a:prstGeom prst="rect">
            <a:avLst/>
          </a:prstGeom>
        </p:spPr>
        <p:txBody>
          <a:bodyPr>
            <a:spAutoFit/>
          </a:bodyPr>
          <a:lstStyle/>
          <a:p>
            <a:pPr marL="150680" indent="-150680" defTabSz="425632">
              <a:buFont typeface="Arial" pitchFamily="34" charset="0"/>
              <a:buChar char="•"/>
              <a:defRPr/>
            </a:pPr>
            <a:r>
              <a:rPr lang="en-GB" sz="1197" dirty="0">
                <a:solidFill>
                  <a:srgbClr val="2B3C58"/>
                </a:solidFill>
                <a:cs typeface="Calibri"/>
              </a:rPr>
              <a:t>Unbiased - expected outcome</a:t>
            </a:r>
          </a:p>
          <a:p>
            <a:pPr marL="150680" indent="-150680" defTabSz="425632">
              <a:buFont typeface="Arial" pitchFamily="34" charset="0"/>
              <a:buChar char="•"/>
              <a:defRPr/>
            </a:pPr>
            <a:r>
              <a:rPr lang="en-GB" sz="1197" dirty="0">
                <a:solidFill>
                  <a:srgbClr val="2B3C58"/>
                </a:solidFill>
                <a:cs typeface="Calibri"/>
              </a:rPr>
              <a:t>Not a promise</a:t>
            </a:r>
          </a:p>
          <a:p>
            <a:pPr marL="150680" indent="-150680" defTabSz="425632">
              <a:buFont typeface="Arial" pitchFamily="34" charset="0"/>
              <a:buChar char="•"/>
              <a:defRPr/>
            </a:pPr>
            <a:r>
              <a:rPr lang="en-GB" sz="1197" dirty="0">
                <a:solidFill>
                  <a:srgbClr val="2B3C58"/>
                </a:solidFill>
                <a:cs typeface="Calibri"/>
              </a:rPr>
              <a:t>Limited detail</a:t>
            </a:r>
          </a:p>
        </p:txBody>
      </p:sp>
      <p:sp>
        <p:nvSpPr>
          <p:cNvPr id="24" name="Rektangel 23">
            <a:extLst>
              <a:ext uri="{FF2B5EF4-FFF2-40B4-BE49-F238E27FC236}">
                <a16:creationId xmlns:a16="http://schemas.microsoft.com/office/drawing/2014/main" id="{D6A7144C-9BD0-41C7-9F5C-12688C21B470}"/>
              </a:ext>
            </a:extLst>
          </p:cNvPr>
          <p:cNvSpPr/>
          <p:nvPr/>
        </p:nvSpPr>
        <p:spPr>
          <a:xfrm>
            <a:off x="6445252" y="4648202"/>
            <a:ext cx="2555875" cy="829201"/>
          </a:xfrm>
          <a:prstGeom prst="rect">
            <a:avLst/>
          </a:prstGeom>
        </p:spPr>
        <p:txBody>
          <a:bodyPr>
            <a:spAutoFit/>
          </a:bodyPr>
          <a:lstStyle/>
          <a:p>
            <a:pPr marL="150680" indent="-150680" defTabSz="425632">
              <a:buFont typeface="Arial" pitchFamily="34" charset="0"/>
              <a:buChar char="•"/>
              <a:defRPr/>
            </a:pPr>
            <a:r>
              <a:rPr lang="en-GB" sz="1197" dirty="0">
                <a:solidFill>
                  <a:srgbClr val="2B3C58"/>
                </a:solidFill>
                <a:cs typeface="Calibri"/>
              </a:rPr>
              <a:t>More continuous allocation</a:t>
            </a:r>
          </a:p>
          <a:p>
            <a:pPr marL="150680" indent="-150680" defTabSz="425632">
              <a:buFont typeface="Arial" pitchFamily="34" charset="0"/>
              <a:buChar char="•"/>
              <a:defRPr/>
            </a:pPr>
            <a:r>
              <a:rPr lang="en-GB" sz="1197" dirty="0">
                <a:solidFill>
                  <a:srgbClr val="2B3C58"/>
                </a:solidFill>
                <a:cs typeface="Calibri"/>
              </a:rPr>
              <a:t>KPI targets, mandates, decision </a:t>
            </a:r>
            <a:br>
              <a:rPr lang="en-GB" sz="1197" dirty="0">
                <a:solidFill>
                  <a:srgbClr val="2B3C58"/>
                </a:solidFill>
                <a:cs typeface="Calibri"/>
              </a:rPr>
            </a:br>
            <a:r>
              <a:rPr lang="en-GB" sz="1197" dirty="0">
                <a:solidFill>
                  <a:srgbClr val="2B3C58"/>
                </a:solidFill>
                <a:cs typeface="Calibri"/>
              </a:rPr>
              <a:t>gates and decision criteria</a:t>
            </a:r>
          </a:p>
          <a:p>
            <a:pPr marL="150680" indent="-150680" defTabSz="425632">
              <a:buFont typeface="Arial" pitchFamily="34" charset="0"/>
              <a:buChar char="•"/>
              <a:defRPr/>
            </a:pPr>
            <a:r>
              <a:rPr lang="en-GB" sz="1197" dirty="0">
                <a:solidFill>
                  <a:srgbClr val="2B3C58"/>
                </a:solidFill>
                <a:cs typeface="Calibri"/>
              </a:rPr>
              <a:t>Trend monitoring</a:t>
            </a:r>
          </a:p>
        </p:txBody>
      </p:sp>
      <p:sp>
        <p:nvSpPr>
          <p:cNvPr id="25" name="Rektangel 24">
            <a:extLst>
              <a:ext uri="{FF2B5EF4-FFF2-40B4-BE49-F238E27FC236}">
                <a16:creationId xmlns:a16="http://schemas.microsoft.com/office/drawing/2014/main" id="{23AB5651-CE28-4795-A759-DCDDFCF31A5E}"/>
              </a:ext>
            </a:extLst>
          </p:cNvPr>
          <p:cNvSpPr/>
          <p:nvPr/>
        </p:nvSpPr>
        <p:spPr>
          <a:xfrm>
            <a:off x="6445250" y="5592765"/>
            <a:ext cx="2413000" cy="460375"/>
          </a:xfrm>
          <a:prstGeom prst="rect">
            <a:avLst/>
          </a:prstGeom>
        </p:spPr>
        <p:txBody>
          <a:bodyPr>
            <a:spAutoFit/>
          </a:bodyPr>
          <a:lstStyle/>
          <a:p>
            <a:pPr algn="ctr" defTabSz="425632">
              <a:defRPr/>
            </a:pPr>
            <a:r>
              <a:rPr lang="en-GB" sz="1197" b="1" dirty="0">
                <a:solidFill>
                  <a:srgbClr val="2B3C58"/>
                </a:solidFill>
                <a:cs typeface="Calibri"/>
              </a:rPr>
              <a:t>More event driven </a:t>
            </a:r>
          </a:p>
          <a:p>
            <a:pPr algn="ctr" defTabSz="425632">
              <a:defRPr/>
            </a:pPr>
            <a:r>
              <a:rPr lang="en-GB" sz="1197" b="1" dirty="0">
                <a:solidFill>
                  <a:srgbClr val="2B3C58"/>
                </a:solidFill>
                <a:cs typeface="Calibri"/>
              </a:rPr>
              <a:t>Less calendar driven</a:t>
            </a:r>
          </a:p>
        </p:txBody>
      </p:sp>
      <p:pic>
        <p:nvPicPr>
          <p:cNvPr id="30745" name="Billede 2">
            <a:extLst>
              <a:ext uri="{FF2B5EF4-FFF2-40B4-BE49-F238E27FC236}">
                <a16:creationId xmlns:a16="http://schemas.microsoft.com/office/drawing/2014/main" id="{D03EB48C-D2CF-4925-B49E-FDEAF2EBA0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8215" y="2741615"/>
            <a:ext cx="604837"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6" name="Billede 26">
            <a:extLst>
              <a:ext uri="{FF2B5EF4-FFF2-40B4-BE49-F238E27FC236}">
                <a16:creationId xmlns:a16="http://schemas.microsoft.com/office/drawing/2014/main" id="{C7A227FD-E709-460A-87CB-8F08A33977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1702" y="3632202"/>
            <a:ext cx="677863"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7" name="Billede 27">
            <a:extLst>
              <a:ext uri="{FF2B5EF4-FFF2-40B4-BE49-F238E27FC236}">
                <a16:creationId xmlns:a16="http://schemas.microsoft.com/office/drawing/2014/main" id="{52AA9EFC-E691-4ABE-90C4-028845DB82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0590" y="4659315"/>
            <a:ext cx="833437"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73743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74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74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7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P spid="18" grpId="0"/>
      <p:bldP spid="19" grpId="0"/>
      <p:bldP spid="20" grpId="0"/>
      <p:bldP spid="21" grpId="0" animBg="1"/>
      <p:bldP spid="22" grpId="0"/>
      <p:bldP spid="23" grpId="0"/>
      <p:bldP spid="24"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2" name="Text Box 3">
            <a:extLst>
              <a:ext uri="{FF2B5EF4-FFF2-40B4-BE49-F238E27FC236}">
                <a16:creationId xmlns:a16="http://schemas.microsoft.com/office/drawing/2014/main" id="{07254056-6179-4527-ACE4-432298AC1651}"/>
              </a:ext>
            </a:extLst>
          </p:cNvPr>
          <p:cNvSpPr txBox="1">
            <a:spLocks noChangeArrowheads="1"/>
          </p:cNvSpPr>
          <p:nvPr/>
        </p:nvSpPr>
        <p:spPr bwMode="auto">
          <a:xfrm>
            <a:off x="4506063" y="1053545"/>
            <a:ext cx="3932237" cy="3185167"/>
          </a:xfrm>
          <a:prstGeom prst="rect">
            <a:avLst/>
          </a:prstGeom>
          <a:noFill/>
          <a:ln>
            <a:noFill/>
          </a:ln>
          <a:effectLst/>
          <a:extLst>
            <a:ext uri="{909E8E84-426E-40DD-AFC4-6F175D3DCCD1}">
              <a14:hiddenFill xmlns:a14="http://schemas.microsoft.com/office/drawing/2010/main">
                <a:solidFill>
                  <a:srgbClr val="EDEAE7"/>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algn="ctr" eaLnBrk="0" fontAlgn="base" hangingPunct="0">
              <a:lnSpc>
                <a:spcPct val="110000"/>
              </a:lnSpc>
              <a:spcBef>
                <a:spcPct val="50000"/>
              </a:spcBef>
              <a:spcAft>
                <a:spcPct val="0"/>
              </a:spcAft>
              <a:defRPr>
                <a:solidFill>
                  <a:schemeClr val="tx1"/>
                </a:solidFill>
                <a:latin typeface="Arial" charset="0"/>
                <a:ea typeface="ＭＳ Ｐゴシック" charset="0"/>
              </a:defRPr>
            </a:lvl6pPr>
            <a:lvl7pPr marL="2971800" indent="-228600" algn="ctr" eaLnBrk="0" fontAlgn="base" hangingPunct="0">
              <a:lnSpc>
                <a:spcPct val="110000"/>
              </a:lnSpc>
              <a:spcBef>
                <a:spcPct val="50000"/>
              </a:spcBef>
              <a:spcAft>
                <a:spcPct val="0"/>
              </a:spcAft>
              <a:defRPr>
                <a:solidFill>
                  <a:schemeClr val="tx1"/>
                </a:solidFill>
                <a:latin typeface="Arial" charset="0"/>
                <a:ea typeface="ＭＳ Ｐゴシック" charset="0"/>
              </a:defRPr>
            </a:lvl7pPr>
            <a:lvl8pPr marL="3429000" indent="-228600" algn="ctr" eaLnBrk="0" fontAlgn="base" hangingPunct="0">
              <a:lnSpc>
                <a:spcPct val="110000"/>
              </a:lnSpc>
              <a:spcBef>
                <a:spcPct val="50000"/>
              </a:spcBef>
              <a:spcAft>
                <a:spcPct val="0"/>
              </a:spcAft>
              <a:defRPr>
                <a:solidFill>
                  <a:schemeClr val="tx1"/>
                </a:solidFill>
                <a:latin typeface="Arial" charset="0"/>
                <a:ea typeface="ＭＳ Ｐゴシック" charset="0"/>
              </a:defRPr>
            </a:lvl8pPr>
            <a:lvl9pPr marL="3886200" indent="-228600" algn="ctr" eaLnBrk="0" fontAlgn="base" hangingPunct="0">
              <a:lnSpc>
                <a:spcPct val="110000"/>
              </a:lnSpc>
              <a:spcBef>
                <a:spcPct val="50000"/>
              </a:spcBef>
              <a:spcAft>
                <a:spcPct val="0"/>
              </a:spcAft>
              <a:defRPr>
                <a:solidFill>
                  <a:schemeClr val="tx1"/>
                </a:solidFill>
                <a:latin typeface="Arial" charset="0"/>
                <a:ea typeface="ＭＳ Ｐゴシック" charset="0"/>
              </a:defRPr>
            </a:lvl9pPr>
          </a:lstStyle>
          <a:p>
            <a:pPr algn="ctr" eaLnBrk="1" hangingPunct="1">
              <a:lnSpc>
                <a:spcPct val="110000"/>
              </a:lnSpc>
              <a:spcBef>
                <a:spcPct val="50000"/>
              </a:spcBef>
              <a:defRPr/>
            </a:pPr>
            <a:endParaRPr lang="en-GB" sz="1600" dirty="0">
              <a:solidFill>
                <a:schemeClr val="tx2"/>
              </a:solidFill>
            </a:endParaRPr>
          </a:p>
          <a:p>
            <a:pPr algn="ctr" eaLnBrk="1" hangingPunct="1">
              <a:lnSpc>
                <a:spcPct val="110000"/>
              </a:lnSpc>
              <a:spcBef>
                <a:spcPct val="50000"/>
              </a:spcBef>
              <a:buFontTx/>
              <a:buAutoNum type="arabicPeriod"/>
              <a:defRPr/>
            </a:pPr>
            <a:r>
              <a:rPr lang="en-GB" sz="1200" dirty="0">
                <a:solidFill>
                  <a:schemeClr val="tx2"/>
                </a:solidFill>
              </a:rPr>
              <a:t>The problems with traditional management</a:t>
            </a:r>
          </a:p>
          <a:p>
            <a:pPr algn="ctr" eaLnBrk="1" hangingPunct="1">
              <a:lnSpc>
                <a:spcPct val="110000"/>
              </a:lnSpc>
              <a:spcBef>
                <a:spcPct val="50000"/>
              </a:spcBef>
              <a:buFontTx/>
              <a:buAutoNum type="arabicPeriod"/>
              <a:defRPr/>
            </a:pPr>
            <a:r>
              <a:rPr lang="en-GB" sz="1200" dirty="0">
                <a:solidFill>
                  <a:schemeClr val="tx2"/>
                </a:solidFill>
              </a:rPr>
              <a:t>The Beyond Budgeting model</a:t>
            </a:r>
          </a:p>
          <a:p>
            <a:pPr marL="400050" lvl="1" indent="0" algn="ctr" eaLnBrk="1" hangingPunct="1">
              <a:lnSpc>
                <a:spcPct val="110000"/>
              </a:lnSpc>
              <a:spcBef>
                <a:spcPct val="50000"/>
              </a:spcBef>
              <a:defRPr/>
            </a:pPr>
            <a:r>
              <a:rPr lang="en-GB" sz="1100" dirty="0">
                <a:solidFill>
                  <a:schemeClr val="tx2"/>
                </a:solidFill>
              </a:rPr>
              <a:t>Cases: Handelsbanken, Miles, Reitangruppen</a:t>
            </a:r>
          </a:p>
          <a:p>
            <a:pPr algn="ctr" eaLnBrk="1" hangingPunct="1">
              <a:lnSpc>
                <a:spcPct val="110000"/>
              </a:lnSpc>
              <a:spcBef>
                <a:spcPct val="50000"/>
              </a:spcBef>
              <a:buFontTx/>
              <a:buAutoNum type="arabicPeriod"/>
              <a:defRPr/>
            </a:pPr>
            <a:r>
              <a:rPr lang="en-GB" sz="1200" dirty="0">
                <a:solidFill>
                  <a:schemeClr val="tx2"/>
                </a:solidFill>
              </a:rPr>
              <a:t>The Borealis case</a:t>
            </a:r>
          </a:p>
          <a:p>
            <a:pPr algn="ctr" eaLnBrk="1" hangingPunct="1">
              <a:lnSpc>
                <a:spcPct val="110000"/>
              </a:lnSpc>
              <a:spcBef>
                <a:spcPct val="50000"/>
              </a:spcBef>
              <a:buFontTx/>
              <a:buAutoNum type="arabicPeriod"/>
              <a:defRPr/>
            </a:pPr>
            <a:r>
              <a:rPr lang="en-GB" sz="1200" dirty="0">
                <a:solidFill>
                  <a:schemeClr val="tx2"/>
                </a:solidFill>
              </a:rPr>
              <a:t>The Statoil case</a:t>
            </a:r>
          </a:p>
          <a:p>
            <a:pPr algn="ctr" eaLnBrk="1" hangingPunct="1">
              <a:lnSpc>
                <a:spcPct val="110000"/>
              </a:lnSpc>
              <a:spcBef>
                <a:spcPct val="50000"/>
              </a:spcBef>
              <a:buFontTx/>
              <a:buAutoNum type="arabicPeriod"/>
              <a:defRPr/>
            </a:pPr>
            <a:r>
              <a:rPr lang="en-GB" sz="1200" dirty="0">
                <a:solidFill>
                  <a:schemeClr val="tx2"/>
                </a:solidFill>
              </a:rPr>
              <a:t>Beyond Budgeting and Agile</a:t>
            </a:r>
          </a:p>
          <a:p>
            <a:pPr algn="ctr" eaLnBrk="1" hangingPunct="1">
              <a:lnSpc>
                <a:spcPct val="110000"/>
              </a:lnSpc>
              <a:spcBef>
                <a:spcPct val="50000"/>
              </a:spcBef>
              <a:buFontTx/>
              <a:buAutoNum type="arabicPeriod"/>
              <a:defRPr/>
            </a:pPr>
            <a:r>
              <a:rPr lang="en-GB" sz="1200" dirty="0">
                <a:solidFill>
                  <a:schemeClr val="tx2"/>
                </a:solidFill>
              </a:rPr>
              <a:t>Implementation advice</a:t>
            </a:r>
          </a:p>
          <a:p>
            <a:pPr algn="ctr" eaLnBrk="1" hangingPunct="1">
              <a:lnSpc>
                <a:spcPct val="110000"/>
              </a:lnSpc>
              <a:spcBef>
                <a:spcPct val="50000"/>
              </a:spcBef>
              <a:buFontTx/>
              <a:buAutoNum type="arabicPeriod"/>
              <a:defRPr/>
            </a:pPr>
            <a:endParaRPr lang="en-GB" sz="1200" dirty="0">
              <a:solidFill>
                <a:schemeClr val="tx2"/>
              </a:solidFill>
            </a:endParaRPr>
          </a:p>
          <a:p>
            <a:pPr algn="ctr" eaLnBrk="1" hangingPunct="1">
              <a:lnSpc>
                <a:spcPct val="110000"/>
              </a:lnSpc>
              <a:spcBef>
                <a:spcPct val="50000"/>
              </a:spcBef>
              <a:defRPr/>
            </a:pPr>
            <a:r>
              <a:rPr lang="en-GB" sz="1200" dirty="0">
                <a:solidFill>
                  <a:schemeClr val="tx2"/>
                </a:solidFill>
              </a:rPr>
              <a:t>Wiley (US). Translated to German, Chinese, Japanese and Russian</a:t>
            </a:r>
          </a:p>
        </p:txBody>
      </p:sp>
      <p:sp>
        <p:nvSpPr>
          <p:cNvPr id="40963" name="Rectangle 4">
            <a:extLst>
              <a:ext uri="{FF2B5EF4-FFF2-40B4-BE49-F238E27FC236}">
                <a16:creationId xmlns:a16="http://schemas.microsoft.com/office/drawing/2014/main" id="{10E3EEFD-771D-4A4E-8D7C-CDC0FDAD762E}"/>
              </a:ext>
            </a:extLst>
          </p:cNvPr>
          <p:cNvSpPr>
            <a:spLocks noGrp="1" noChangeArrowheads="1"/>
          </p:cNvSpPr>
          <p:nvPr>
            <p:ph type="title"/>
          </p:nvPr>
        </p:nvSpPr>
        <p:spPr>
          <a:xfrm>
            <a:off x="5105296" y="190500"/>
            <a:ext cx="4037013" cy="1030288"/>
          </a:xfrm>
        </p:spPr>
        <p:txBody>
          <a:bodyPr/>
          <a:lstStyle/>
          <a:p>
            <a:pPr eaLnBrk="1" hangingPunct="1"/>
            <a:r>
              <a:rPr lang="en-GB" altLang="en-US" dirty="0">
                <a:ea typeface="MS PGothic" panose="020B0600070205080204" pitchFamily="34" charset="-128"/>
              </a:rPr>
              <a:t>Want to hear more?</a:t>
            </a:r>
          </a:p>
        </p:txBody>
      </p:sp>
      <p:pic>
        <p:nvPicPr>
          <p:cNvPr id="40964" name="Picture 6">
            <a:extLst>
              <a:ext uri="{FF2B5EF4-FFF2-40B4-BE49-F238E27FC236}">
                <a16:creationId xmlns:a16="http://schemas.microsoft.com/office/drawing/2014/main" id="{45ACDC37-5B3F-444F-A9AF-E3D4E671FD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0965" y="304199"/>
            <a:ext cx="3045482" cy="4192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722C468F-5645-4B3D-ABF7-D5E9479B58E9}"/>
              </a:ext>
            </a:extLst>
          </p:cNvPr>
          <p:cNvSpPr txBox="1"/>
          <p:nvPr/>
        </p:nvSpPr>
        <p:spPr>
          <a:xfrm>
            <a:off x="1160965" y="4894003"/>
            <a:ext cx="7067584" cy="1384995"/>
          </a:xfrm>
          <a:prstGeom prst="rect">
            <a:avLst/>
          </a:prstGeom>
          <a:noFill/>
        </p:spPr>
        <p:txBody>
          <a:bodyPr wrap="square" rtlCol="0">
            <a:spAutoFit/>
          </a:bodyPr>
          <a:lstStyle/>
          <a:p>
            <a:r>
              <a:rPr lang="en-US" sz="1400" i="1" dirty="0"/>
              <a:t>"At last, Bjarte Bogsnes has made his experience and enthusiasm for Beyond Budgeting available for a wider audience with this remarkable book. I have appreciated his engagement in these important management issues for many years, and his knowledge and leadership has been critical in the transformation of our organization.“</a:t>
            </a:r>
          </a:p>
          <a:p>
            <a:br>
              <a:rPr lang="en-US" sz="1400" dirty="0"/>
            </a:br>
            <a:r>
              <a:rPr lang="en-US" sz="1400" dirty="0"/>
              <a:t>-Eldar </a:t>
            </a:r>
            <a:r>
              <a:rPr lang="en-US" sz="1400" dirty="0" err="1"/>
              <a:t>Sætre</a:t>
            </a:r>
            <a:r>
              <a:rPr lang="en-US" sz="1400" b="1" dirty="0"/>
              <a:t>, </a:t>
            </a:r>
            <a:r>
              <a:rPr lang="en-US" sz="1400" dirty="0"/>
              <a:t>former CEO Equinor</a:t>
            </a:r>
            <a:endParaRPr lang="nb-NO" sz="1400" dirty="0"/>
          </a:p>
        </p:txBody>
      </p:sp>
    </p:spTree>
    <p:extLst>
      <p:ext uri="{BB962C8B-B14F-4D97-AF65-F5344CB8AC3E}">
        <p14:creationId xmlns:p14="http://schemas.microsoft.com/office/powerpoint/2010/main" val="20418053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F8AD1-42F4-2776-5B91-CB895BBFDF6B}"/>
              </a:ext>
            </a:extLst>
          </p:cNvPr>
          <p:cNvSpPr>
            <a:spLocks noGrp="1"/>
          </p:cNvSpPr>
          <p:nvPr>
            <p:ph type="title"/>
          </p:nvPr>
        </p:nvSpPr>
        <p:spPr>
          <a:xfrm>
            <a:off x="5936773" y="2328957"/>
            <a:ext cx="2398535" cy="1145313"/>
          </a:xfrm>
        </p:spPr>
        <p:txBody>
          <a:bodyPr/>
          <a:lstStyle/>
          <a:p>
            <a:pPr algn="ctr"/>
            <a:r>
              <a:rPr lang="nb-NO" dirty="0"/>
              <a:t>Just </a:t>
            </a:r>
            <a:r>
              <a:rPr lang="nb-NO" dirty="0" err="1"/>
              <a:t>out</a:t>
            </a:r>
            <a:br>
              <a:rPr lang="nb-NO" dirty="0"/>
            </a:br>
            <a:br>
              <a:rPr lang="nb-NO" dirty="0"/>
            </a:br>
            <a:r>
              <a:rPr lang="nb-NO" dirty="0" err="1"/>
              <a:t>Foreword</a:t>
            </a:r>
            <a:r>
              <a:rPr lang="nb-NO" dirty="0"/>
              <a:t> by Gary Hamel</a:t>
            </a:r>
            <a:endParaRPr lang="en-US" dirty="0"/>
          </a:p>
        </p:txBody>
      </p:sp>
      <p:pic>
        <p:nvPicPr>
          <p:cNvPr id="4" name="Picture 3">
            <a:extLst>
              <a:ext uri="{FF2B5EF4-FFF2-40B4-BE49-F238E27FC236}">
                <a16:creationId xmlns:a16="http://schemas.microsoft.com/office/drawing/2014/main" id="{CEF64D7A-62F9-D21F-80F1-8455B7DA4B75}"/>
              </a:ext>
            </a:extLst>
          </p:cNvPr>
          <p:cNvPicPr>
            <a:picLocks noChangeAspect="1"/>
          </p:cNvPicPr>
          <p:nvPr/>
        </p:nvPicPr>
        <p:blipFill>
          <a:blip r:embed="rId2"/>
          <a:stretch>
            <a:fillRect/>
          </a:stretch>
        </p:blipFill>
        <p:spPr>
          <a:xfrm>
            <a:off x="1849042" y="1082910"/>
            <a:ext cx="3648244" cy="4686519"/>
          </a:xfrm>
          <a:prstGeom prst="rect">
            <a:avLst/>
          </a:prstGeom>
        </p:spPr>
      </p:pic>
    </p:spTree>
    <p:extLst>
      <p:ext uri="{BB962C8B-B14F-4D97-AF65-F5344CB8AC3E}">
        <p14:creationId xmlns:p14="http://schemas.microsoft.com/office/powerpoint/2010/main" val="37711527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B8D4B-427E-4BC1-9E7C-F8CABC6936A4}"/>
              </a:ext>
            </a:extLst>
          </p:cNvPr>
          <p:cNvSpPr>
            <a:spLocks noGrp="1"/>
          </p:cNvSpPr>
          <p:nvPr>
            <p:ph type="title"/>
          </p:nvPr>
        </p:nvSpPr>
        <p:spPr>
          <a:xfrm>
            <a:off x="521494" y="265943"/>
            <a:ext cx="8101013" cy="1145313"/>
          </a:xfrm>
        </p:spPr>
        <p:txBody>
          <a:bodyPr/>
          <a:lstStyle/>
          <a:p>
            <a:pPr algn="ctr"/>
            <a:r>
              <a:rPr lang="nb-NO" sz="4000" dirty="0"/>
              <a:t>The </a:t>
            </a:r>
            <a:r>
              <a:rPr lang="nb-NO" sz="4000" dirty="0" err="1"/>
              <a:t>illusion</a:t>
            </a:r>
            <a:r>
              <a:rPr lang="nb-NO" sz="4000" dirty="0"/>
              <a:t> </a:t>
            </a:r>
            <a:r>
              <a:rPr lang="nb-NO" sz="4000" dirty="0" err="1"/>
              <a:t>of</a:t>
            </a:r>
            <a:r>
              <a:rPr lang="nb-NO" sz="4000" dirty="0"/>
              <a:t> </a:t>
            </a:r>
            <a:r>
              <a:rPr lang="nb-NO" sz="4000" dirty="0" err="1"/>
              <a:t>control</a:t>
            </a:r>
            <a:endParaRPr lang="nb-NO" dirty="0"/>
          </a:p>
        </p:txBody>
      </p:sp>
      <p:sp>
        <p:nvSpPr>
          <p:cNvPr id="3" name="TextBox 2">
            <a:extLst>
              <a:ext uri="{FF2B5EF4-FFF2-40B4-BE49-F238E27FC236}">
                <a16:creationId xmlns:a16="http://schemas.microsoft.com/office/drawing/2014/main" id="{5DC93B97-6E03-4532-85D8-CF59E42F3CEE}"/>
              </a:ext>
            </a:extLst>
          </p:cNvPr>
          <p:cNvSpPr txBox="1"/>
          <p:nvPr/>
        </p:nvSpPr>
        <p:spPr>
          <a:xfrm>
            <a:off x="671119" y="1875188"/>
            <a:ext cx="2416029" cy="1754326"/>
          </a:xfrm>
          <a:prstGeom prst="rect">
            <a:avLst/>
          </a:prstGeom>
          <a:noFill/>
        </p:spPr>
        <p:txBody>
          <a:bodyPr wrap="square" rtlCol="0">
            <a:spAutoFit/>
          </a:bodyPr>
          <a:lstStyle/>
          <a:p>
            <a:r>
              <a:rPr lang="nb-NO" b="1" dirty="0"/>
              <a:t>The </a:t>
            </a:r>
            <a:r>
              <a:rPr lang="nb-NO" b="1" dirty="0" err="1"/>
              <a:t>definition</a:t>
            </a:r>
            <a:endParaRPr lang="nb-NO" b="1" dirty="0"/>
          </a:p>
          <a:p>
            <a:endParaRPr lang="nb-NO" dirty="0"/>
          </a:p>
          <a:p>
            <a:r>
              <a:rPr lang="en-US" dirty="0"/>
              <a:t>“The power to influence or direct people's </a:t>
            </a:r>
            <a:r>
              <a:rPr lang="en-US" dirty="0" err="1"/>
              <a:t>behaviour</a:t>
            </a:r>
            <a:r>
              <a:rPr lang="en-US" dirty="0"/>
              <a:t> or the course of events”</a:t>
            </a:r>
            <a:r>
              <a:rPr lang="nb-NO" dirty="0"/>
              <a:t> </a:t>
            </a:r>
          </a:p>
        </p:txBody>
      </p:sp>
      <p:sp>
        <p:nvSpPr>
          <p:cNvPr id="4" name="TextBox 3">
            <a:extLst>
              <a:ext uri="{FF2B5EF4-FFF2-40B4-BE49-F238E27FC236}">
                <a16:creationId xmlns:a16="http://schemas.microsoft.com/office/drawing/2014/main" id="{3D37F9AD-AD7F-4636-B244-20F712B547F3}"/>
              </a:ext>
            </a:extLst>
          </p:cNvPr>
          <p:cNvSpPr txBox="1"/>
          <p:nvPr/>
        </p:nvSpPr>
        <p:spPr>
          <a:xfrm>
            <a:off x="2986479" y="4177717"/>
            <a:ext cx="2842470" cy="1200329"/>
          </a:xfrm>
          <a:prstGeom prst="rect">
            <a:avLst/>
          </a:prstGeom>
          <a:noFill/>
        </p:spPr>
        <p:txBody>
          <a:bodyPr wrap="square" rtlCol="0">
            <a:spAutoFit/>
          </a:bodyPr>
          <a:lstStyle/>
          <a:p>
            <a:r>
              <a:rPr lang="nb-NO" b="1" dirty="0"/>
              <a:t>      In business terms</a:t>
            </a:r>
          </a:p>
          <a:p>
            <a:endParaRPr lang="nb-NO" dirty="0"/>
          </a:p>
          <a:p>
            <a:pPr marL="285750" indent="-285750">
              <a:buFont typeface="Arial" panose="020B0604020202020204" pitchFamily="34" charset="0"/>
              <a:buChar char="•"/>
            </a:pPr>
            <a:r>
              <a:rPr lang="nb-NO" dirty="0"/>
              <a:t>Controlling </a:t>
            </a:r>
            <a:r>
              <a:rPr lang="nb-NO" dirty="0" err="1"/>
              <a:t>people</a:t>
            </a:r>
            <a:endParaRPr lang="nb-NO" dirty="0"/>
          </a:p>
          <a:p>
            <a:pPr marL="285750" indent="-285750">
              <a:buFont typeface="Arial" panose="020B0604020202020204" pitchFamily="34" charset="0"/>
              <a:buChar char="•"/>
            </a:pPr>
            <a:r>
              <a:rPr lang="nb-NO" dirty="0"/>
              <a:t>Controlling </a:t>
            </a:r>
            <a:r>
              <a:rPr lang="nb-NO" dirty="0" err="1"/>
              <a:t>the</a:t>
            </a:r>
            <a:r>
              <a:rPr lang="nb-NO" dirty="0"/>
              <a:t> </a:t>
            </a:r>
            <a:r>
              <a:rPr lang="nb-NO" dirty="0" err="1"/>
              <a:t>future</a:t>
            </a:r>
            <a:r>
              <a:rPr lang="nb-NO" dirty="0"/>
              <a:t> </a:t>
            </a:r>
          </a:p>
        </p:txBody>
      </p:sp>
      <p:sp>
        <p:nvSpPr>
          <p:cNvPr id="5" name="TextBox 4">
            <a:extLst>
              <a:ext uri="{FF2B5EF4-FFF2-40B4-BE49-F238E27FC236}">
                <a16:creationId xmlns:a16="http://schemas.microsoft.com/office/drawing/2014/main" id="{C3011CD2-D0F3-48D9-A015-D176BBDFB4C4}"/>
              </a:ext>
            </a:extLst>
          </p:cNvPr>
          <p:cNvSpPr txBox="1"/>
          <p:nvPr/>
        </p:nvSpPr>
        <p:spPr>
          <a:xfrm>
            <a:off x="5496185" y="1875188"/>
            <a:ext cx="3060586" cy="1754326"/>
          </a:xfrm>
          <a:prstGeom prst="rect">
            <a:avLst/>
          </a:prstGeom>
          <a:noFill/>
        </p:spPr>
        <p:txBody>
          <a:bodyPr wrap="square" rtlCol="0">
            <a:spAutoFit/>
          </a:bodyPr>
          <a:lstStyle/>
          <a:p>
            <a:r>
              <a:rPr lang="nb-NO" dirty="0"/>
              <a:t>      </a:t>
            </a:r>
            <a:r>
              <a:rPr lang="nb-NO" b="1" dirty="0"/>
              <a:t>The grand </a:t>
            </a:r>
            <a:r>
              <a:rPr lang="nb-NO" b="1" dirty="0" err="1"/>
              <a:t>illusion</a:t>
            </a:r>
            <a:endParaRPr lang="nb-NO" b="1" dirty="0"/>
          </a:p>
          <a:p>
            <a:endParaRPr lang="nb-NO" dirty="0"/>
          </a:p>
          <a:p>
            <a:pPr marL="285750" indent="-285750">
              <a:buFont typeface="Arial" panose="020B0604020202020204" pitchFamily="34" charset="0"/>
              <a:buChar char="•"/>
            </a:pPr>
            <a:r>
              <a:rPr lang="nb-NO" dirty="0"/>
              <a:t>People </a:t>
            </a:r>
            <a:r>
              <a:rPr lang="nb-NO" dirty="0" err="1"/>
              <a:t>can</a:t>
            </a:r>
            <a:r>
              <a:rPr lang="nb-NO" dirty="0"/>
              <a:t> and must be </a:t>
            </a:r>
            <a:r>
              <a:rPr lang="nb-NO" dirty="0" err="1"/>
              <a:t>managed</a:t>
            </a:r>
            <a:endParaRPr lang="nb-NO" dirty="0"/>
          </a:p>
          <a:p>
            <a:pPr marL="285750" indent="-285750">
              <a:buFont typeface="Arial" panose="020B0604020202020204" pitchFamily="34" charset="0"/>
              <a:buChar char="•"/>
            </a:pPr>
            <a:r>
              <a:rPr lang="nb-NO" dirty="0"/>
              <a:t>The </a:t>
            </a:r>
            <a:r>
              <a:rPr lang="nb-NO" dirty="0" err="1"/>
              <a:t>future</a:t>
            </a:r>
            <a:r>
              <a:rPr lang="nb-NO" dirty="0"/>
              <a:t> is </a:t>
            </a:r>
            <a:r>
              <a:rPr lang="nb-NO" dirty="0" err="1"/>
              <a:t>predictable</a:t>
            </a:r>
            <a:r>
              <a:rPr lang="nb-NO" dirty="0"/>
              <a:t> and </a:t>
            </a:r>
            <a:r>
              <a:rPr lang="nb-NO" dirty="0" err="1"/>
              <a:t>manageable</a:t>
            </a:r>
            <a:r>
              <a:rPr lang="nb-NO" dirty="0"/>
              <a:t> </a:t>
            </a:r>
          </a:p>
        </p:txBody>
      </p:sp>
      <p:sp>
        <p:nvSpPr>
          <p:cNvPr id="8" name="Arrow: Curved Up 7">
            <a:extLst>
              <a:ext uri="{FF2B5EF4-FFF2-40B4-BE49-F238E27FC236}">
                <a16:creationId xmlns:a16="http://schemas.microsoft.com/office/drawing/2014/main" id="{84EED784-6DA8-4861-A3F7-41C6CA981212}"/>
              </a:ext>
            </a:extLst>
          </p:cNvPr>
          <p:cNvSpPr/>
          <p:nvPr/>
        </p:nvSpPr>
        <p:spPr>
          <a:xfrm rot="2925237">
            <a:off x="738231" y="4219663"/>
            <a:ext cx="1895910" cy="1417739"/>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9" name="Arrow: Curved Up 8">
            <a:extLst>
              <a:ext uri="{FF2B5EF4-FFF2-40B4-BE49-F238E27FC236}">
                <a16:creationId xmlns:a16="http://schemas.microsoft.com/office/drawing/2014/main" id="{7A283320-16A9-4F9F-A7C6-B8EC9E590551}"/>
              </a:ext>
            </a:extLst>
          </p:cNvPr>
          <p:cNvSpPr/>
          <p:nvPr/>
        </p:nvSpPr>
        <p:spPr>
          <a:xfrm rot="18070816">
            <a:off x="6150533" y="4163399"/>
            <a:ext cx="1895910" cy="1417739"/>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pic>
        <p:nvPicPr>
          <p:cNvPr id="10" name="Picture 9">
            <a:extLst>
              <a:ext uri="{FF2B5EF4-FFF2-40B4-BE49-F238E27FC236}">
                <a16:creationId xmlns:a16="http://schemas.microsoft.com/office/drawing/2014/main" id="{A92769B8-AE99-4411-AD08-2DC9C07D2750}"/>
              </a:ext>
            </a:extLst>
          </p:cNvPr>
          <p:cNvPicPr>
            <a:picLocks noChangeAspect="1"/>
          </p:cNvPicPr>
          <p:nvPr/>
        </p:nvPicPr>
        <p:blipFill>
          <a:blip r:embed="rId2"/>
          <a:stretch>
            <a:fillRect/>
          </a:stretch>
        </p:blipFill>
        <p:spPr>
          <a:xfrm>
            <a:off x="3431097" y="1928441"/>
            <a:ext cx="1744911" cy="1754326"/>
          </a:xfrm>
          <a:prstGeom prst="rect">
            <a:avLst/>
          </a:prstGeom>
        </p:spPr>
      </p:pic>
    </p:spTree>
    <p:extLst>
      <p:ext uri="{BB962C8B-B14F-4D97-AF65-F5344CB8AC3E}">
        <p14:creationId xmlns:p14="http://schemas.microsoft.com/office/powerpoint/2010/main" val="183826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5C613-A2BA-0BE0-1A5A-9D32F5043D04}"/>
              </a:ext>
            </a:extLst>
          </p:cNvPr>
          <p:cNvSpPr>
            <a:spLocks noGrp="1"/>
          </p:cNvSpPr>
          <p:nvPr>
            <p:ph type="title"/>
          </p:nvPr>
        </p:nvSpPr>
        <p:spPr>
          <a:xfrm>
            <a:off x="521494" y="272748"/>
            <a:ext cx="8101013" cy="6138212"/>
          </a:xfrm>
        </p:spPr>
        <p:txBody>
          <a:bodyPr/>
          <a:lstStyle/>
          <a:p>
            <a:pPr algn="ctr"/>
            <a:br>
              <a:rPr lang="nb-NO" sz="3600" dirty="0"/>
            </a:br>
            <a:r>
              <a:rPr lang="nb-NO" sz="4000" dirty="0">
                <a:cs typeface="Aldhabi" panose="020F0502020204030204" pitchFamily="2" charset="-78"/>
              </a:rPr>
              <a:t>Beyond </a:t>
            </a:r>
            <a:r>
              <a:rPr lang="nb-NO" sz="4000" dirty="0" err="1">
                <a:cs typeface="Aldhabi" panose="020F0502020204030204" pitchFamily="2" charset="-78"/>
              </a:rPr>
              <a:t>Budgeting</a:t>
            </a:r>
            <a:r>
              <a:rPr lang="nb-NO" sz="4000" dirty="0">
                <a:cs typeface="Aldhabi" panose="020F0502020204030204" pitchFamily="2" charset="-78"/>
              </a:rPr>
              <a:t> </a:t>
            </a:r>
            <a:r>
              <a:rPr lang="nb-NO" sz="4000" dirty="0" err="1">
                <a:cs typeface="Aldhabi" panose="020F0502020204030204" pitchFamily="2" charset="-78"/>
              </a:rPr>
              <a:t>Masterclasses</a:t>
            </a:r>
            <a:br>
              <a:rPr lang="nb-NO" sz="4000" dirty="0">
                <a:cs typeface="Aldhabi" panose="020F0502020204030204" pitchFamily="2" charset="-78"/>
              </a:rPr>
            </a:br>
            <a:br>
              <a:rPr lang="nb-NO" sz="4000" dirty="0">
                <a:cs typeface="Aldhabi" panose="020F0502020204030204" pitchFamily="2" charset="-78"/>
              </a:rPr>
            </a:br>
            <a:br>
              <a:rPr lang="nb-NO" sz="4000" dirty="0">
                <a:cs typeface="Aldhabi" panose="020F0502020204030204" pitchFamily="2" charset="-78"/>
              </a:rPr>
            </a:br>
            <a:r>
              <a:rPr lang="nb-NO" sz="4000" i="1" dirty="0">
                <a:cs typeface="Aldhabi" panose="020F0502020204030204" pitchFamily="2" charset="-78"/>
              </a:rPr>
              <a:t> </a:t>
            </a:r>
            <a:r>
              <a:rPr lang="nb-NO" sz="4400" i="1" dirty="0">
                <a:cs typeface="Aldhabi" panose="020F0502020204030204" pitchFamily="2" charset="-78"/>
              </a:rPr>
              <a:t>25-26 November, Copenhagen</a:t>
            </a:r>
            <a:br>
              <a:rPr lang="nb-NO" sz="4400" i="1" dirty="0">
                <a:cs typeface="Aldhabi" panose="020F0502020204030204" pitchFamily="2" charset="-78"/>
              </a:rPr>
            </a:br>
            <a:br>
              <a:rPr lang="nb-NO" sz="4000" i="1" dirty="0">
                <a:cs typeface="Aldhabi" panose="020F0502020204030204" pitchFamily="2" charset="-78"/>
              </a:rPr>
            </a:br>
            <a:r>
              <a:rPr lang="nb-NO" sz="4000" i="1" dirty="0">
                <a:cs typeface="Aldhabi" panose="020F0502020204030204" pitchFamily="2" charset="-78"/>
              </a:rPr>
              <a:t>23-24 september, Oslo</a:t>
            </a:r>
            <a:br>
              <a:rPr lang="nb-NO" sz="4000" i="1" dirty="0">
                <a:cs typeface="Aldhabi" panose="020F0502020204030204" pitchFamily="2" charset="-78"/>
              </a:rPr>
            </a:br>
            <a:r>
              <a:rPr lang="nb-NO" sz="4000" i="1" dirty="0">
                <a:cs typeface="Aldhabi" panose="020F0502020204030204" pitchFamily="2" charset="-78"/>
              </a:rPr>
              <a:t>20-21 november, Oslo</a:t>
            </a:r>
            <a:endParaRPr lang="en-US" sz="4000" i="1" dirty="0">
              <a:cs typeface="Aldhabi" panose="020F0502020204030204" pitchFamily="2" charset="-78"/>
            </a:endParaRPr>
          </a:p>
        </p:txBody>
      </p:sp>
    </p:spTree>
    <p:extLst>
      <p:ext uri="{BB962C8B-B14F-4D97-AF65-F5344CB8AC3E}">
        <p14:creationId xmlns:p14="http://schemas.microsoft.com/office/powerpoint/2010/main" val="7971878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C6507832-6AE8-4CE1-98C9-D92700A95613}"/>
              </a:ext>
            </a:extLst>
          </p:cNvPr>
          <p:cNvSpPr>
            <a:spLocks noGrp="1" noChangeArrowheads="1"/>
          </p:cNvSpPr>
          <p:nvPr>
            <p:ph type="body" idx="4294967295"/>
          </p:nvPr>
        </p:nvSpPr>
        <p:spPr>
          <a:xfrm>
            <a:off x="3743327" y="2349500"/>
            <a:ext cx="5791198" cy="3455988"/>
          </a:xfrm>
        </p:spPr>
        <p:txBody>
          <a:bodyPr/>
          <a:lstStyle/>
          <a:p>
            <a:pPr marL="0" indent="0">
              <a:buNone/>
            </a:pPr>
            <a:r>
              <a:rPr lang="en-GB" altLang="en-US" sz="2400" dirty="0">
                <a:ea typeface="MS PGothic" panose="020B0600070205080204" pitchFamily="34" charset="-128"/>
              </a:rPr>
              <a:t>Questions or comments - now or later?</a:t>
            </a:r>
            <a:r>
              <a:rPr lang="en-GB" altLang="en-US" sz="2800" dirty="0">
                <a:ea typeface="MS PGothic" panose="020B0600070205080204" pitchFamily="34" charset="-128"/>
              </a:rPr>
              <a:t> </a:t>
            </a:r>
          </a:p>
          <a:p>
            <a:pPr marL="0" indent="0">
              <a:buNone/>
            </a:pPr>
            <a:br>
              <a:rPr lang="en-GB" altLang="en-US" sz="2000" dirty="0">
                <a:ea typeface="MS PGothic" panose="020B0600070205080204" pitchFamily="34" charset="-128"/>
              </a:rPr>
            </a:br>
            <a:r>
              <a:rPr lang="en-GB" altLang="en-US" sz="2000" dirty="0" err="1">
                <a:ea typeface="MS PGothic" panose="020B0600070205080204" pitchFamily="34" charset="-128"/>
              </a:rPr>
              <a:t>bjarte@bogsnesadvisory</a:t>
            </a:r>
            <a:endParaRPr lang="en-GB" altLang="en-US" sz="2000" dirty="0">
              <a:ea typeface="MS PGothic" panose="020B0600070205080204" pitchFamily="34" charset="-128"/>
            </a:endParaRPr>
          </a:p>
          <a:p>
            <a:pPr marL="0" indent="0">
              <a:buNone/>
            </a:pPr>
            <a:r>
              <a:rPr lang="en-GB" altLang="en-US" sz="2000" dirty="0">
                <a:ea typeface="MS PGothic" panose="020B0600070205080204" pitchFamily="34" charset="-128"/>
              </a:rPr>
              <a:t>Twitter @bbogsnes</a:t>
            </a:r>
          </a:p>
          <a:p>
            <a:pPr marL="0" indent="0">
              <a:buNone/>
            </a:pPr>
            <a:r>
              <a:rPr lang="en-GB" altLang="en-US" sz="2000" dirty="0">
                <a:ea typeface="MS PGothic" panose="020B0600070205080204" pitchFamily="34" charset="-128"/>
              </a:rPr>
              <a:t>LinkedIn</a:t>
            </a:r>
          </a:p>
          <a:p>
            <a:pPr marL="0" indent="0">
              <a:buNone/>
            </a:pPr>
            <a:endParaRPr lang="en-GB" altLang="en-US" sz="2000" dirty="0">
              <a:ea typeface="MS PGothic" panose="020B0600070205080204" pitchFamily="34" charset="-128"/>
            </a:endParaRPr>
          </a:p>
          <a:p>
            <a:pPr marL="0" indent="0">
              <a:buNone/>
            </a:pPr>
            <a:r>
              <a:rPr lang="en-GB" altLang="en-US" sz="2000" dirty="0">
                <a:ea typeface="MS PGothic" panose="020B0600070205080204" pitchFamily="34" charset="-128"/>
              </a:rPr>
              <a:t>Beyond Budgeting Round Table (</a:t>
            </a:r>
            <a:r>
              <a:rPr lang="en-GB" altLang="en-US" sz="2000" err="1">
                <a:ea typeface="MS PGothic" panose="020B0600070205080204" pitchFamily="34" charset="-128"/>
              </a:rPr>
              <a:t>bbrt</a:t>
            </a:r>
            <a:r>
              <a:rPr lang="en-GB" altLang="en-US" sz="2000">
                <a:ea typeface="MS PGothic" panose="020B0600070205080204" pitchFamily="34" charset="-128"/>
              </a:rPr>
              <a:t>.org)</a:t>
            </a:r>
            <a:endParaRPr lang="en-GB" altLang="en-US" sz="2000" dirty="0">
              <a:ea typeface="MS PGothic" panose="020B0600070205080204" pitchFamily="34" charset="-128"/>
            </a:endParaRPr>
          </a:p>
          <a:p>
            <a:pPr marL="0" indent="0">
              <a:buNone/>
            </a:pPr>
            <a:r>
              <a:rPr lang="en-GB" altLang="en-US" sz="2000" dirty="0">
                <a:ea typeface="MS PGothic" panose="020B0600070205080204" pitchFamily="34" charset="-128"/>
              </a:rPr>
              <a:t>bogsnesadvisory.com</a:t>
            </a:r>
          </a:p>
        </p:txBody>
      </p:sp>
      <p:sp>
        <p:nvSpPr>
          <p:cNvPr id="38915" name="Freeform 3">
            <a:extLst>
              <a:ext uri="{FF2B5EF4-FFF2-40B4-BE49-F238E27FC236}">
                <a16:creationId xmlns:a16="http://schemas.microsoft.com/office/drawing/2014/main" id="{32E38C82-D123-4F83-8D13-F94B31D18CCC}"/>
              </a:ext>
            </a:extLst>
          </p:cNvPr>
          <p:cNvSpPr>
            <a:spLocks/>
          </p:cNvSpPr>
          <p:nvPr/>
        </p:nvSpPr>
        <p:spPr bwMode="gray">
          <a:xfrm>
            <a:off x="-1587" y="-12700"/>
            <a:ext cx="3073401" cy="6138863"/>
          </a:xfrm>
          <a:custGeom>
            <a:avLst/>
            <a:gdLst>
              <a:gd name="T0" fmla="*/ 0 w 1936"/>
              <a:gd name="T1" fmla="*/ 2147483646 h 3867"/>
              <a:gd name="T2" fmla="*/ 2147483646 w 1936"/>
              <a:gd name="T3" fmla="*/ 0 h 3867"/>
              <a:gd name="T4" fmla="*/ 2147483646 w 1936"/>
              <a:gd name="T5" fmla="*/ 2147483646 h 3867"/>
              <a:gd name="T6" fmla="*/ 2147483646 w 1936"/>
              <a:gd name="T7" fmla="*/ 2147483646 h 3867"/>
              <a:gd name="T8" fmla="*/ 0 w 1936"/>
              <a:gd name="T9" fmla="*/ 2147483646 h 38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36" h="3867">
                <a:moveTo>
                  <a:pt x="0" y="1"/>
                </a:moveTo>
                <a:lnTo>
                  <a:pt x="1936" y="0"/>
                </a:lnTo>
                <a:lnTo>
                  <a:pt x="1530" y="3862"/>
                </a:lnTo>
                <a:lnTo>
                  <a:pt x="2" y="3867"/>
                </a:lnTo>
                <a:lnTo>
                  <a:pt x="0" y="1"/>
                </a:lnTo>
                <a:close/>
              </a:path>
            </a:pathLst>
          </a:custGeom>
          <a:solidFill>
            <a:schemeClr val="tx1"/>
          </a:solidFill>
          <a:ln>
            <a:noFill/>
          </a:ln>
          <a:effectLst/>
          <a:extLst>
            <a:ext uri="{91240B29-F687-4F45-9708-019B960494DF}">
              <a14:hiddenLine xmlns:a14="http://schemas.microsoft.com/office/drawing/2010/main" w="317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GB"/>
          </a:p>
        </p:txBody>
      </p:sp>
      <p:pic>
        <p:nvPicPr>
          <p:cNvPr id="38916" name="Picture 4" descr="Thank you for listening">
            <a:extLst>
              <a:ext uri="{FF2B5EF4-FFF2-40B4-BE49-F238E27FC236}">
                <a16:creationId xmlns:a16="http://schemas.microsoft.com/office/drawing/2014/main" id="{08D94BBE-B876-46E3-A5DA-9E55DB7439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549277"/>
            <a:ext cx="2376488"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6951997"/>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B62285-7CFA-4349-B4F2-574D099084A8}"/>
              </a:ext>
            </a:extLst>
          </p:cNvPr>
          <p:cNvPicPr>
            <a:picLocks noChangeAspect="1"/>
          </p:cNvPicPr>
          <p:nvPr/>
        </p:nvPicPr>
        <p:blipFill>
          <a:blip r:embed="rId2"/>
          <a:stretch>
            <a:fillRect/>
          </a:stretch>
        </p:blipFill>
        <p:spPr>
          <a:xfrm rot="16200000">
            <a:off x="2160532" y="-707338"/>
            <a:ext cx="2860047" cy="4727352"/>
          </a:xfrm>
          <a:prstGeom prst="rect">
            <a:avLst/>
          </a:prstGeom>
        </p:spPr>
      </p:pic>
      <p:pic>
        <p:nvPicPr>
          <p:cNvPr id="5" name="Content Placeholder 3">
            <a:extLst>
              <a:ext uri="{FF2B5EF4-FFF2-40B4-BE49-F238E27FC236}">
                <a16:creationId xmlns:a16="http://schemas.microsoft.com/office/drawing/2014/main" id="{48A01280-D2AC-4EA3-8116-8FD45CB721A6}"/>
              </a:ext>
            </a:extLst>
          </p:cNvPr>
          <p:cNvPicPr>
            <a:picLocks noChangeAspect="1"/>
          </p:cNvPicPr>
          <p:nvPr/>
        </p:nvPicPr>
        <p:blipFill>
          <a:blip r:embed="rId3"/>
          <a:stretch>
            <a:fillRect/>
          </a:stretch>
        </p:blipFill>
        <p:spPr>
          <a:xfrm rot="5400000" flipH="1">
            <a:off x="4216546" y="2608000"/>
            <a:ext cx="3320018" cy="4727354"/>
          </a:xfrm>
          <a:prstGeom prst="rect">
            <a:avLst/>
          </a:prstGeom>
        </p:spPr>
      </p:pic>
    </p:spTree>
    <p:extLst>
      <p:ext uri="{BB962C8B-B14F-4D97-AF65-F5344CB8AC3E}">
        <p14:creationId xmlns:p14="http://schemas.microsoft.com/office/powerpoint/2010/main" val="4000007203"/>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958D9F26-768B-47EA-B871-1B061D5BED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55" y="956603"/>
            <a:ext cx="3812345" cy="4262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3" name="TextBox 2">
            <a:extLst>
              <a:ext uri="{FF2B5EF4-FFF2-40B4-BE49-F238E27FC236}">
                <a16:creationId xmlns:a16="http://schemas.microsoft.com/office/drawing/2014/main" id="{2310213B-CFE7-4D27-B306-860C0C7BE4A5}"/>
              </a:ext>
            </a:extLst>
          </p:cNvPr>
          <p:cNvSpPr txBox="1">
            <a:spLocks noChangeArrowheads="1"/>
          </p:cNvSpPr>
          <p:nvPr/>
        </p:nvSpPr>
        <p:spPr bwMode="auto">
          <a:xfrm>
            <a:off x="4932363" y="1688123"/>
            <a:ext cx="3691132" cy="3367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1pPr>
            <a:lvl2pPr marL="742950" indent="-285750">
              <a:lnSpc>
                <a:spcPct val="110000"/>
              </a:lnSpc>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2pPr>
            <a:lvl3pPr marL="1143000" indent="-228600">
              <a:lnSpc>
                <a:spcPct val="110000"/>
              </a:lnSpc>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3pPr>
            <a:lvl4pPr marL="1600200" indent="-228600">
              <a:lnSpc>
                <a:spcPct val="110000"/>
              </a:lnSpc>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4pPr>
            <a:lvl5pPr marL="2057400" indent="-228600">
              <a:lnSpc>
                <a:spcPct val="110000"/>
              </a:lnSpc>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5pPr>
            <a:lvl6pPr marL="2514600" indent="-228600" eaLnBrk="0" fontAlgn="base" hangingPunct="0">
              <a:lnSpc>
                <a:spcPct val="110000"/>
              </a:lnSpc>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6pPr>
            <a:lvl7pPr marL="2971800" indent="-228600" eaLnBrk="0" fontAlgn="base" hangingPunct="0">
              <a:lnSpc>
                <a:spcPct val="110000"/>
              </a:lnSpc>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7pPr>
            <a:lvl8pPr marL="3429000" indent="-228600" eaLnBrk="0" fontAlgn="base" hangingPunct="0">
              <a:lnSpc>
                <a:spcPct val="110000"/>
              </a:lnSpc>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8pPr>
            <a:lvl9pPr marL="3886200" indent="-228600" eaLnBrk="0" fontAlgn="base" hangingPunct="0">
              <a:lnSpc>
                <a:spcPct val="110000"/>
              </a:lnSpc>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9pPr>
          </a:lstStyle>
          <a:p>
            <a:pPr algn="ctr" eaLnBrk="1" hangingPunct="1">
              <a:spcBef>
                <a:spcPct val="50000"/>
              </a:spcBef>
              <a:spcAft>
                <a:spcPct val="0"/>
              </a:spcAft>
              <a:buClrTx/>
              <a:buFontTx/>
              <a:buNone/>
            </a:pPr>
            <a:r>
              <a:rPr lang="nb-NO" altLang="en-US" sz="2800" dirty="0">
                <a:solidFill>
                  <a:schemeClr val="tx1"/>
                </a:solidFill>
                <a:latin typeface="Andalus" panose="02020603050405020304" pitchFamily="18" charset="-78"/>
                <a:cs typeface="Andalus" panose="02020603050405020304" pitchFamily="18" charset="-78"/>
              </a:rPr>
              <a:t>«Most </a:t>
            </a:r>
            <a:r>
              <a:rPr lang="nb-NO" altLang="en-US" sz="2800" dirty="0" err="1">
                <a:solidFill>
                  <a:schemeClr val="tx1"/>
                </a:solidFill>
                <a:latin typeface="Andalus" panose="02020603050405020304" pitchFamily="18" charset="-78"/>
                <a:cs typeface="Andalus" panose="02020603050405020304" pitchFamily="18" charset="-78"/>
              </a:rPr>
              <a:t>of</a:t>
            </a:r>
            <a:r>
              <a:rPr lang="nb-NO" altLang="en-US" sz="2800" dirty="0">
                <a:solidFill>
                  <a:schemeClr val="tx1"/>
                </a:solidFill>
                <a:latin typeface="Andalus" panose="02020603050405020304" pitchFamily="18" charset="-78"/>
                <a:cs typeface="Andalus" panose="02020603050405020304" pitchFamily="18" charset="-78"/>
              </a:rPr>
              <a:t> </a:t>
            </a:r>
            <a:r>
              <a:rPr lang="nb-NO" altLang="en-US" sz="2800" dirty="0" err="1">
                <a:solidFill>
                  <a:schemeClr val="tx1"/>
                </a:solidFill>
                <a:latin typeface="Andalus" panose="02020603050405020304" pitchFamily="18" charset="-78"/>
                <a:cs typeface="Andalus" panose="02020603050405020304" pitchFamily="18" charset="-78"/>
              </a:rPr>
              <a:t>what</a:t>
            </a:r>
            <a:r>
              <a:rPr lang="nb-NO" altLang="en-US" sz="2800" dirty="0">
                <a:solidFill>
                  <a:schemeClr val="tx1"/>
                </a:solidFill>
                <a:latin typeface="Andalus" panose="02020603050405020304" pitchFamily="18" charset="-78"/>
                <a:cs typeface="Andalus" panose="02020603050405020304" pitchFamily="18" charset="-78"/>
              </a:rPr>
              <a:t> </a:t>
            </a:r>
            <a:r>
              <a:rPr lang="nb-NO" altLang="en-US" sz="2800" dirty="0" err="1">
                <a:solidFill>
                  <a:schemeClr val="tx1"/>
                </a:solidFill>
                <a:latin typeface="Andalus" panose="02020603050405020304" pitchFamily="18" charset="-78"/>
                <a:cs typeface="Andalus" panose="02020603050405020304" pitchFamily="18" charset="-78"/>
              </a:rPr>
              <a:t>we</a:t>
            </a:r>
            <a:r>
              <a:rPr lang="nb-NO" altLang="en-US" sz="2800" dirty="0">
                <a:solidFill>
                  <a:schemeClr val="tx1"/>
                </a:solidFill>
                <a:latin typeface="Andalus" panose="02020603050405020304" pitchFamily="18" charset="-78"/>
                <a:cs typeface="Andalus" panose="02020603050405020304" pitchFamily="18" charset="-78"/>
              </a:rPr>
              <a:t> </a:t>
            </a:r>
            <a:r>
              <a:rPr lang="nb-NO" altLang="en-US" sz="2800" dirty="0" err="1">
                <a:solidFill>
                  <a:schemeClr val="tx1"/>
                </a:solidFill>
                <a:latin typeface="Andalus" panose="02020603050405020304" pitchFamily="18" charset="-78"/>
                <a:cs typeface="Andalus" panose="02020603050405020304" pitchFamily="18" charset="-78"/>
              </a:rPr>
              <a:t>call</a:t>
            </a:r>
            <a:r>
              <a:rPr lang="nb-NO" altLang="en-US" sz="2800" dirty="0">
                <a:solidFill>
                  <a:schemeClr val="tx1"/>
                </a:solidFill>
                <a:latin typeface="Andalus" panose="02020603050405020304" pitchFamily="18" charset="-78"/>
                <a:cs typeface="Andalus" panose="02020603050405020304" pitchFamily="18" charset="-78"/>
              </a:rPr>
              <a:t> management is </a:t>
            </a:r>
            <a:r>
              <a:rPr lang="nb-NO" altLang="en-US" sz="2800" dirty="0" err="1">
                <a:solidFill>
                  <a:schemeClr val="tx1"/>
                </a:solidFill>
                <a:latin typeface="Andalus" panose="02020603050405020304" pitchFamily="18" charset="-78"/>
                <a:cs typeface="Andalus" panose="02020603050405020304" pitchFamily="18" charset="-78"/>
              </a:rPr>
              <a:t>about</a:t>
            </a:r>
            <a:r>
              <a:rPr lang="nb-NO" altLang="en-US" sz="2800" dirty="0">
                <a:solidFill>
                  <a:schemeClr val="tx1"/>
                </a:solidFill>
                <a:latin typeface="Andalus" panose="02020603050405020304" pitchFamily="18" charset="-78"/>
                <a:cs typeface="Andalus" panose="02020603050405020304" pitchFamily="18" charset="-78"/>
              </a:rPr>
              <a:t> </a:t>
            </a:r>
            <a:r>
              <a:rPr lang="nb-NO" altLang="en-US" sz="2800" dirty="0" err="1">
                <a:solidFill>
                  <a:schemeClr val="tx1"/>
                </a:solidFill>
                <a:latin typeface="Andalus" panose="02020603050405020304" pitchFamily="18" charset="-78"/>
                <a:cs typeface="Andalus" panose="02020603050405020304" pitchFamily="18" charset="-78"/>
              </a:rPr>
              <a:t>making</a:t>
            </a:r>
            <a:r>
              <a:rPr lang="nb-NO" altLang="en-US" sz="2800" dirty="0">
                <a:solidFill>
                  <a:schemeClr val="tx1"/>
                </a:solidFill>
                <a:latin typeface="Andalus" panose="02020603050405020304" pitchFamily="18" charset="-78"/>
                <a:cs typeface="Andalus" panose="02020603050405020304" pitchFamily="18" charset="-78"/>
              </a:rPr>
              <a:t> it </a:t>
            </a:r>
            <a:r>
              <a:rPr lang="nb-NO" altLang="en-US" sz="2800" dirty="0" err="1">
                <a:solidFill>
                  <a:schemeClr val="tx1"/>
                </a:solidFill>
                <a:latin typeface="Andalus" panose="02020603050405020304" pitchFamily="18" charset="-78"/>
                <a:cs typeface="Andalus" panose="02020603050405020304" pitchFamily="18" charset="-78"/>
              </a:rPr>
              <a:t>difficult</a:t>
            </a:r>
            <a:r>
              <a:rPr lang="nb-NO" altLang="en-US" sz="2800" dirty="0">
                <a:solidFill>
                  <a:schemeClr val="tx1"/>
                </a:solidFill>
                <a:latin typeface="Andalus" panose="02020603050405020304" pitchFamily="18" charset="-78"/>
                <a:cs typeface="Andalus" panose="02020603050405020304" pitchFamily="18" charset="-78"/>
              </a:rPr>
              <a:t> for </a:t>
            </a:r>
            <a:r>
              <a:rPr lang="nb-NO" altLang="en-US" sz="2800" dirty="0" err="1">
                <a:solidFill>
                  <a:schemeClr val="tx1"/>
                </a:solidFill>
                <a:latin typeface="Andalus" panose="02020603050405020304" pitchFamily="18" charset="-78"/>
                <a:cs typeface="Andalus" panose="02020603050405020304" pitchFamily="18" charset="-78"/>
              </a:rPr>
              <a:t>people</a:t>
            </a:r>
            <a:r>
              <a:rPr lang="nb-NO" altLang="en-US" sz="2800" dirty="0">
                <a:solidFill>
                  <a:schemeClr val="tx1"/>
                </a:solidFill>
                <a:latin typeface="Andalus" panose="02020603050405020304" pitchFamily="18" charset="-78"/>
                <a:cs typeface="Andalus" panose="02020603050405020304" pitchFamily="18" charset="-78"/>
              </a:rPr>
              <a:t> to do </a:t>
            </a:r>
            <a:r>
              <a:rPr lang="nb-NO" altLang="en-US" sz="2800" dirty="0" err="1">
                <a:solidFill>
                  <a:schemeClr val="tx1"/>
                </a:solidFill>
                <a:latin typeface="Andalus" panose="02020603050405020304" pitchFamily="18" charset="-78"/>
                <a:cs typeface="Andalus" panose="02020603050405020304" pitchFamily="18" charset="-78"/>
              </a:rPr>
              <a:t>their</a:t>
            </a:r>
            <a:r>
              <a:rPr lang="nb-NO" altLang="en-US" sz="2800" dirty="0">
                <a:solidFill>
                  <a:schemeClr val="tx1"/>
                </a:solidFill>
                <a:latin typeface="Andalus" panose="02020603050405020304" pitchFamily="18" charset="-78"/>
                <a:cs typeface="Andalus" panose="02020603050405020304" pitchFamily="18" charset="-78"/>
              </a:rPr>
              <a:t> </a:t>
            </a:r>
            <a:r>
              <a:rPr lang="nb-NO" altLang="en-US" sz="2800" dirty="0" err="1">
                <a:solidFill>
                  <a:schemeClr val="tx1"/>
                </a:solidFill>
                <a:latin typeface="Andalus" panose="02020603050405020304" pitchFamily="18" charset="-78"/>
                <a:cs typeface="Andalus" panose="02020603050405020304" pitchFamily="18" charset="-78"/>
              </a:rPr>
              <a:t>job</a:t>
            </a:r>
            <a:r>
              <a:rPr lang="nb-NO" altLang="en-US" sz="2800" dirty="0">
                <a:solidFill>
                  <a:schemeClr val="tx1"/>
                </a:solidFill>
                <a:latin typeface="Andalus" panose="02020603050405020304" pitchFamily="18" charset="-78"/>
                <a:cs typeface="Andalus" panose="02020603050405020304" pitchFamily="18" charset="-78"/>
              </a:rPr>
              <a:t>»</a:t>
            </a:r>
          </a:p>
          <a:p>
            <a:pPr algn="ctr" eaLnBrk="1" hangingPunct="1">
              <a:spcBef>
                <a:spcPct val="50000"/>
              </a:spcBef>
              <a:spcAft>
                <a:spcPct val="0"/>
              </a:spcAft>
              <a:buClrTx/>
              <a:buFontTx/>
              <a:buNone/>
            </a:pPr>
            <a:r>
              <a:rPr lang="nb-NO" altLang="en-US" sz="2800" dirty="0">
                <a:solidFill>
                  <a:schemeClr val="tx1"/>
                </a:solidFill>
                <a:latin typeface="Andalus" panose="02020603050405020304" pitchFamily="18" charset="-78"/>
                <a:cs typeface="Andalus" panose="02020603050405020304" pitchFamily="18" charset="-78"/>
              </a:rPr>
              <a:t>              Peter Drucker</a:t>
            </a:r>
          </a:p>
          <a:p>
            <a:pPr algn="ctr" eaLnBrk="1" hangingPunct="1">
              <a:spcBef>
                <a:spcPct val="50000"/>
              </a:spcBef>
              <a:spcAft>
                <a:spcPct val="0"/>
              </a:spcAft>
              <a:buClrTx/>
              <a:buFontTx/>
              <a:buNone/>
            </a:pPr>
            <a:endParaRPr lang="en-US" altLang="en-US" sz="2800" dirty="0">
              <a:solidFill>
                <a:schemeClr val="tx1"/>
              </a:solidFill>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1078257670"/>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a:extLst>
              <a:ext uri="{FF2B5EF4-FFF2-40B4-BE49-F238E27FC236}">
                <a16:creationId xmlns:a16="http://schemas.microsoft.com/office/drawing/2014/main" id="{BCF13620-8442-4E96-8C74-7327F87A6E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2">
            <a:extLst>
              <a:ext uri="{FF2B5EF4-FFF2-40B4-BE49-F238E27FC236}">
                <a16:creationId xmlns:a16="http://schemas.microsoft.com/office/drawing/2014/main" id="{27ACEF07-7867-498A-8456-0583FD459438}"/>
              </a:ext>
            </a:extLst>
          </p:cNvPr>
          <p:cNvSpPr>
            <a:spLocks noChangeArrowheads="1"/>
          </p:cNvSpPr>
          <p:nvPr/>
        </p:nvSpPr>
        <p:spPr bwMode="auto">
          <a:xfrm>
            <a:off x="288131" y="336213"/>
            <a:ext cx="8567737"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9pPr>
          </a:lstStyle>
          <a:p>
            <a:r>
              <a:rPr lang="en-GB" altLang="en-US" sz="4000" b="1" dirty="0">
                <a:latin typeface="Arabic Typesetting" panose="03020402040406030203" pitchFamily="66" charset="-78"/>
                <a:cs typeface="Arabic Typesetting" panose="03020402040406030203" pitchFamily="66" charset="-78"/>
              </a:rPr>
              <a:t>“Most corporate planning is like a ritual rain dance. It has no effect on the weather, but those who engage in it think it does. Much of the advice and instruction is directed at improving the dancing, not the weather” - Russel L. </a:t>
            </a:r>
            <a:r>
              <a:rPr lang="en-GB" altLang="en-US" sz="4000" b="1" dirty="0" err="1">
                <a:latin typeface="Arabic Typesetting" panose="03020402040406030203" pitchFamily="66" charset="-78"/>
                <a:cs typeface="Arabic Typesetting" panose="03020402040406030203" pitchFamily="66" charset="-78"/>
              </a:rPr>
              <a:t>Ackoff</a:t>
            </a:r>
            <a:endParaRPr lang="en-GB" altLang="en-US" sz="4000" b="1" dirty="0">
              <a:latin typeface="Arabic Typesetting" panose="03020402040406030203" pitchFamily="66" charset="-78"/>
              <a:cs typeface="Arabic Typesetting" panose="03020402040406030203" pitchFamily="66" charset="-78"/>
            </a:endParaRPr>
          </a:p>
          <a:p>
            <a:endParaRPr lang="en-GB" altLang="en-US" sz="2400" dirty="0"/>
          </a:p>
        </p:txBody>
      </p:sp>
    </p:spTree>
    <p:extLst>
      <p:ext uri="{BB962C8B-B14F-4D97-AF65-F5344CB8AC3E}">
        <p14:creationId xmlns:p14="http://schemas.microsoft.com/office/powerpoint/2010/main" val="4179109487"/>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7" name="Picture 2">
            <a:extLst>
              <a:ext uri="{FF2B5EF4-FFF2-40B4-BE49-F238E27FC236}">
                <a16:creationId xmlns:a16="http://schemas.microsoft.com/office/drawing/2014/main" id="{1C474FCC-A665-4B92-8D40-1E071CC08F2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8057944"/>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E0D5AA-56C7-4AEC-803A-69F2570EB6B8}"/>
              </a:ext>
            </a:extLst>
          </p:cNvPr>
          <p:cNvSpPr>
            <a:spLocks noGrp="1"/>
          </p:cNvSpPr>
          <p:nvPr>
            <p:ph type="title"/>
          </p:nvPr>
        </p:nvSpPr>
        <p:spPr>
          <a:xfrm>
            <a:off x="457200" y="404813"/>
            <a:ext cx="8229600" cy="1016000"/>
          </a:xfrm>
        </p:spPr>
        <p:txBody>
          <a:bodyPr/>
          <a:lstStyle/>
          <a:p>
            <a:pPr eaLnBrk="1" hangingPunct="1">
              <a:defRPr/>
            </a:pPr>
            <a:r>
              <a:rPr lang="en-GB" dirty="0"/>
              <a:t>The innovation paradox</a:t>
            </a:r>
          </a:p>
        </p:txBody>
      </p:sp>
      <p:sp>
        <p:nvSpPr>
          <p:cNvPr id="7" name="Oval 9">
            <a:extLst>
              <a:ext uri="{FF2B5EF4-FFF2-40B4-BE49-F238E27FC236}">
                <a16:creationId xmlns:a16="http://schemas.microsoft.com/office/drawing/2014/main" id="{CD34CA96-C74A-4DC3-A336-CAA56D8EE7B6}"/>
              </a:ext>
            </a:extLst>
          </p:cNvPr>
          <p:cNvSpPr>
            <a:spLocks noChangeArrowheads="1"/>
          </p:cNvSpPr>
          <p:nvPr/>
        </p:nvSpPr>
        <p:spPr bwMode="auto">
          <a:xfrm>
            <a:off x="3316290" y="2060577"/>
            <a:ext cx="2511425" cy="2105025"/>
          </a:xfrm>
          <a:prstGeom prst="ellipse">
            <a:avLst/>
          </a:prstGeom>
          <a:solidFill>
            <a:srgbClr val="374E7E"/>
          </a:solidFill>
          <a:ln w="9525" algn="ctr">
            <a:noFill/>
            <a:round/>
            <a:headEnd/>
            <a:tailEnd/>
          </a:ln>
          <a:effectLst/>
        </p:spPr>
        <p:txBody>
          <a:bodyPr anchor="ctr"/>
          <a:lstStyle>
            <a:lvl1pPr algn="l" eaLnBrk="0" hangingPunct="0">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1pPr>
            <a:lvl2pPr marL="742950" indent="-285750" algn="l" eaLnBrk="0" hangingPunct="0">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2pPr>
            <a:lvl3pPr marL="1143000" indent="-228600" algn="l" eaLnBrk="0" hangingPunct="0">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3pPr>
            <a:lvl4pPr marL="1600200" indent="-228600" algn="l" eaLnBrk="0" hangingPunct="0">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4pPr>
            <a:lvl5pPr marL="2057400" indent="-228600" algn="l" eaLnBrk="0" hangingPunct="0">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5pPr>
            <a:lvl6pPr marL="2514600" indent="-228600" eaLnBrk="0" fontAlgn="base" hangingPunct="0">
              <a:lnSpc>
                <a:spcPct val="110000"/>
              </a:lnSpc>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6pPr>
            <a:lvl7pPr marL="2971800" indent="-228600" eaLnBrk="0" fontAlgn="base" hangingPunct="0">
              <a:lnSpc>
                <a:spcPct val="110000"/>
              </a:lnSpc>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7pPr>
            <a:lvl8pPr marL="3429000" indent="-228600" eaLnBrk="0" fontAlgn="base" hangingPunct="0">
              <a:lnSpc>
                <a:spcPct val="110000"/>
              </a:lnSpc>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8pPr>
            <a:lvl9pPr marL="3886200" indent="-228600" eaLnBrk="0" fontAlgn="base" hangingPunct="0">
              <a:lnSpc>
                <a:spcPct val="110000"/>
              </a:lnSpc>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9pPr>
          </a:lstStyle>
          <a:p>
            <a:pPr algn="ctr" eaLnBrk="1" hangingPunct="1">
              <a:spcBef>
                <a:spcPct val="50000"/>
              </a:spcBef>
              <a:spcAft>
                <a:spcPct val="0"/>
              </a:spcAft>
              <a:buClrTx/>
              <a:buFontTx/>
              <a:buNone/>
              <a:defRPr/>
            </a:pPr>
            <a:endParaRPr lang="en-GB" altLang="en-US" sz="2394">
              <a:latin typeface="+mn-lt"/>
              <a:cs typeface="Calibri"/>
            </a:endParaRPr>
          </a:p>
        </p:txBody>
      </p:sp>
      <p:sp>
        <p:nvSpPr>
          <p:cNvPr id="8" name="Text Placeholder 4">
            <a:extLst>
              <a:ext uri="{FF2B5EF4-FFF2-40B4-BE49-F238E27FC236}">
                <a16:creationId xmlns:a16="http://schemas.microsoft.com/office/drawing/2014/main" id="{BCF441F5-F12E-457A-B3D8-B3CDD600BFA3}"/>
              </a:ext>
            </a:extLst>
          </p:cNvPr>
          <p:cNvSpPr txBox="1">
            <a:spLocks/>
          </p:cNvSpPr>
          <p:nvPr/>
        </p:nvSpPr>
        <p:spPr>
          <a:xfrm>
            <a:off x="582612" y="2128838"/>
            <a:ext cx="1895477" cy="603250"/>
          </a:xfrm>
          <a:prstGeom prst="rect">
            <a:avLst/>
          </a:prstGeom>
        </p:spPr>
        <p:txBody>
          <a:bodyPr lIns="85127" tIns="42565" rIns="85127" bIns="42565" spcCol="156774"/>
          <a:lstStyle>
            <a:lvl1pPr marL="373318" indent="-373318" algn="l" defTabSz="497757" rtl="0" eaLnBrk="1" latinLnBrk="0" hangingPunct="1">
              <a:spcBef>
                <a:spcPct val="20000"/>
              </a:spcBef>
              <a:buFont typeface="Arial"/>
              <a:buChar char="•"/>
              <a:defRPr sz="2400" kern="1200">
                <a:solidFill>
                  <a:schemeClr val="tx2"/>
                </a:solidFill>
                <a:latin typeface="Calibri"/>
                <a:ea typeface="+mn-ea"/>
                <a:cs typeface="Calibri"/>
              </a:defRPr>
            </a:lvl1pPr>
            <a:lvl2pPr marL="808856" indent="-311099" algn="l" defTabSz="497757" rtl="0" eaLnBrk="1" latinLnBrk="0" hangingPunct="1">
              <a:spcBef>
                <a:spcPct val="20000"/>
              </a:spcBef>
              <a:buFont typeface="Arial"/>
              <a:buChar char="–"/>
              <a:defRPr sz="2100" kern="1200">
                <a:solidFill>
                  <a:schemeClr val="tx2"/>
                </a:solidFill>
                <a:latin typeface="Calibri"/>
                <a:ea typeface="+mn-ea"/>
                <a:cs typeface="Calibri"/>
              </a:defRPr>
            </a:lvl2pPr>
            <a:lvl3pPr marL="1244393" indent="-248879" algn="l" defTabSz="497757" rtl="0" eaLnBrk="1" latinLnBrk="0" hangingPunct="1">
              <a:spcBef>
                <a:spcPct val="20000"/>
              </a:spcBef>
              <a:buFont typeface="Arial"/>
              <a:buChar char="•"/>
              <a:defRPr sz="1800" kern="1200">
                <a:solidFill>
                  <a:schemeClr val="tx2"/>
                </a:solidFill>
                <a:latin typeface="Calibri"/>
                <a:ea typeface="+mn-ea"/>
                <a:cs typeface="Calibri"/>
              </a:defRPr>
            </a:lvl3pPr>
            <a:lvl4pPr marL="1742150" indent="-248879" algn="l" defTabSz="497757" rtl="0" eaLnBrk="1" latinLnBrk="0" hangingPunct="1">
              <a:spcBef>
                <a:spcPct val="20000"/>
              </a:spcBef>
              <a:buFont typeface="Arial"/>
              <a:buChar char="–"/>
              <a:defRPr sz="1600" kern="1200">
                <a:solidFill>
                  <a:schemeClr val="tx2"/>
                </a:solidFill>
                <a:latin typeface="Calibri"/>
                <a:ea typeface="+mn-ea"/>
                <a:cs typeface="Calibri"/>
              </a:defRPr>
            </a:lvl4pPr>
            <a:lvl5pPr marL="2239908" indent="-248879" algn="l" defTabSz="497757" rtl="0" eaLnBrk="1" latinLnBrk="0" hangingPunct="1">
              <a:spcBef>
                <a:spcPct val="20000"/>
              </a:spcBef>
              <a:buFont typeface="Arial" pitchFamily="34" charset="0"/>
              <a:buChar char="•"/>
              <a:defRPr sz="1400" kern="1200">
                <a:solidFill>
                  <a:schemeClr val="tx2"/>
                </a:solidFill>
                <a:latin typeface="Calibri"/>
                <a:ea typeface="+mn-ea"/>
                <a:cs typeface="Calibri"/>
              </a:defRPr>
            </a:lvl5pPr>
            <a:lvl6pPr marL="2737665" indent="-248879" algn="l" defTabSz="497757" rtl="0" eaLnBrk="1" latinLnBrk="0" hangingPunct="1">
              <a:spcBef>
                <a:spcPct val="20000"/>
              </a:spcBef>
              <a:buFont typeface="Arial"/>
              <a:buChar char="•"/>
              <a:defRPr sz="2200" kern="1200">
                <a:solidFill>
                  <a:schemeClr val="tx1"/>
                </a:solidFill>
                <a:latin typeface="+mn-lt"/>
                <a:ea typeface="+mn-ea"/>
                <a:cs typeface="+mn-cs"/>
              </a:defRPr>
            </a:lvl6pPr>
            <a:lvl7pPr marL="3235422" indent="-248879" algn="l" defTabSz="497757" rtl="0" eaLnBrk="1" latinLnBrk="0" hangingPunct="1">
              <a:spcBef>
                <a:spcPct val="20000"/>
              </a:spcBef>
              <a:buFont typeface="Arial"/>
              <a:buChar char="•"/>
              <a:defRPr sz="2200" kern="1200">
                <a:solidFill>
                  <a:schemeClr val="tx1"/>
                </a:solidFill>
                <a:latin typeface="+mn-lt"/>
                <a:ea typeface="+mn-ea"/>
                <a:cs typeface="+mn-cs"/>
              </a:defRPr>
            </a:lvl7pPr>
            <a:lvl8pPr marL="3733179" indent="-248879" algn="l" defTabSz="497757" rtl="0" eaLnBrk="1" latinLnBrk="0" hangingPunct="1">
              <a:spcBef>
                <a:spcPct val="20000"/>
              </a:spcBef>
              <a:buFont typeface="Arial"/>
              <a:buChar char="•"/>
              <a:defRPr sz="2200" kern="1200">
                <a:solidFill>
                  <a:schemeClr val="tx1"/>
                </a:solidFill>
                <a:latin typeface="+mn-lt"/>
                <a:ea typeface="+mn-ea"/>
                <a:cs typeface="+mn-cs"/>
              </a:defRPr>
            </a:lvl8pPr>
            <a:lvl9pPr marL="4230936" indent="-248879" algn="l" defTabSz="497757" rtl="0" eaLnBrk="1" latinLnBrk="0" hangingPunct="1">
              <a:spcBef>
                <a:spcPct val="20000"/>
              </a:spcBef>
              <a:buFont typeface="Arial"/>
              <a:buChar char="•"/>
              <a:defRPr sz="2200" kern="1200">
                <a:solidFill>
                  <a:schemeClr val="tx1"/>
                </a:solidFill>
                <a:latin typeface="+mn-lt"/>
                <a:ea typeface="+mn-ea"/>
                <a:cs typeface="+mn-cs"/>
              </a:defRPr>
            </a:lvl9pPr>
          </a:lstStyle>
          <a:p>
            <a:pPr marL="0" indent="0" algn="ctr">
              <a:buNone/>
              <a:defRPr/>
            </a:pPr>
            <a:r>
              <a:rPr lang="en-GB" sz="2394" b="1" dirty="0">
                <a:latin typeface="+mn-lt"/>
              </a:rPr>
              <a:t>Technology innovation</a:t>
            </a:r>
          </a:p>
        </p:txBody>
      </p:sp>
      <p:sp>
        <p:nvSpPr>
          <p:cNvPr id="9" name="Text Placeholder 6">
            <a:extLst>
              <a:ext uri="{FF2B5EF4-FFF2-40B4-BE49-F238E27FC236}">
                <a16:creationId xmlns:a16="http://schemas.microsoft.com/office/drawing/2014/main" id="{3EC14BE0-DB46-4EC9-AE51-005A3423F162}"/>
              </a:ext>
            </a:extLst>
          </p:cNvPr>
          <p:cNvSpPr txBox="1">
            <a:spLocks/>
          </p:cNvSpPr>
          <p:nvPr/>
        </p:nvSpPr>
        <p:spPr>
          <a:xfrm>
            <a:off x="6665915" y="2128838"/>
            <a:ext cx="2020885" cy="603250"/>
          </a:xfrm>
          <a:prstGeom prst="rect">
            <a:avLst/>
          </a:prstGeom>
        </p:spPr>
        <p:txBody>
          <a:bodyPr lIns="85127" tIns="42565" rIns="85127" bIns="42565" spcCol="156774"/>
          <a:lstStyle>
            <a:lvl1pPr marL="373318" indent="-373318" algn="l" defTabSz="497757" rtl="0" eaLnBrk="1" latinLnBrk="0" hangingPunct="1">
              <a:spcBef>
                <a:spcPct val="20000"/>
              </a:spcBef>
              <a:buFont typeface="Arial"/>
              <a:buChar char="•"/>
              <a:defRPr sz="2400" kern="1200">
                <a:solidFill>
                  <a:schemeClr val="tx2"/>
                </a:solidFill>
                <a:latin typeface="Calibri"/>
                <a:ea typeface="+mn-ea"/>
                <a:cs typeface="Calibri"/>
              </a:defRPr>
            </a:lvl1pPr>
            <a:lvl2pPr marL="808856" indent="-311099" algn="l" defTabSz="497757" rtl="0" eaLnBrk="1" latinLnBrk="0" hangingPunct="1">
              <a:spcBef>
                <a:spcPct val="20000"/>
              </a:spcBef>
              <a:buFont typeface="Arial"/>
              <a:buChar char="–"/>
              <a:defRPr sz="2100" kern="1200">
                <a:solidFill>
                  <a:schemeClr val="tx2"/>
                </a:solidFill>
                <a:latin typeface="Calibri"/>
                <a:ea typeface="+mn-ea"/>
                <a:cs typeface="Calibri"/>
              </a:defRPr>
            </a:lvl2pPr>
            <a:lvl3pPr marL="1244393" indent="-248879" algn="l" defTabSz="497757" rtl="0" eaLnBrk="1" latinLnBrk="0" hangingPunct="1">
              <a:spcBef>
                <a:spcPct val="20000"/>
              </a:spcBef>
              <a:buFont typeface="Arial"/>
              <a:buChar char="•"/>
              <a:defRPr sz="1800" kern="1200">
                <a:solidFill>
                  <a:schemeClr val="tx2"/>
                </a:solidFill>
                <a:latin typeface="Calibri"/>
                <a:ea typeface="+mn-ea"/>
                <a:cs typeface="Calibri"/>
              </a:defRPr>
            </a:lvl3pPr>
            <a:lvl4pPr marL="1742150" indent="-248879" algn="l" defTabSz="497757" rtl="0" eaLnBrk="1" latinLnBrk="0" hangingPunct="1">
              <a:spcBef>
                <a:spcPct val="20000"/>
              </a:spcBef>
              <a:buFont typeface="Arial"/>
              <a:buChar char="–"/>
              <a:defRPr sz="1600" kern="1200">
                <a:solidFill>
                  <a:schemeClr val="tx2"/>
                </a:solidFill>
                <a:latin typeface="Calibri"/>
                <a:ea typeface="+mn-ea"/>
                <a:cs typeface="Calibri"/>
              </a:defRPr>
            </a:lvl4pPr>
            <a:lvl5pPr marL="2239908" indent="-248879" algn="l" defTabSz="497757" rtl="0" eaLnBrk="1" latinLnBrk="0" hangingPunct="1">
              <a:spcBef>
                <a:spcPct val="20000"/>
              </a:spcBef>
              <a:buFont typeface="Arial" pitchFamily="34" charset="0"/>
              <a:buChar char="•"/>
              <a:defRPr sz="1400" kern="1200">
                <a:solidFill>
                  <a:schemeClr val="tx2"/>
                </a:solidFill>
                <a:latin typeface="Calibri"/>
                <a:ea typeface="+mn-ea"/>
                <a:cs typeface="Calibri"/>
              </a:defRPr>
            </a:lvl5pPr>
            <a:lvl6pPr marL="2737665" indent="-248879" algn="l" defTabSz="497757" rtl="0" eaLnBrk="1" latinLnBrk="0" hangingPunct="1">
              <a:spcBef>
                <a:spcPct val="20000"/>
              </a:spcBef>
              <a:buFont typeface="Arial"/>
              <a:buChar char="•"/>
              <a:defRPr sz="2200" kern="1200">
                <a:solidFill>
                  <a:schemeClr val="tx1"/>
                </a:solidFill>
                <a:latin typeface="+mn-lt"/>
                <a:ea typeface="+mn-ea"/>
                <a:cs typeface="+mn-cs"/>
              </a:defRPr>
            </a:lvl6pPr>
            <a:lvl7pPr marL="3235422" indent="-248879" algn="l" defTabSz="497757" rtl="0" eaLnBrk="1" latinLnBrk="0" hangingPunct="1">
              <a:spcBef>
                <a:spcPct val="20000"/>
              </a:spcBef>
              <a:buFont typeface="Arial"/>
              <a:buChar char="•"/>
              <a:defRPr sz="2200" kern="1200">
                <a:solidFill>
                  <a:schemeClr val="tx1"/>
                </a:solidFill>
                <a:latin typeface="+mn-lt"/>
                <a:ea typeface="+mn-ea"/>
                <a:cs typeface="+mn-cs"/>
              </a:defRPr>
            </a:lvl7pPr>
            <a:lvl8pPr marL="3733179" indent="-248879" algn="l" defTabSz="497757" rtl="0" eaLnBrk="1" latinLnBrk="0" hangingPunct="1">
              <a:spcBef>
                <a:spcPct val="20000"/>
              </a:spcBef>
              <a:buFont typeface="Arial"/>
              <a:buChar char="•"/>
              <a:defRPr sz="2200" kern="1200">
                <a:solidFill>
                  <a:schemeClr val="tx1"/>
                </a:solidFill>
                <a:latin typeface="+mn-lt"/>
                <a:ea typeface="+mn-ea"/>
                <a:cs typeface="+mn-cs"/>
              </a:defRPr>
            </a:lvl8pPr>
            <a:lvl9pPr marL="4230936" indent="-248879" algn="l" defTabSz="497757" rtl="0" eaLnBrk="1" latinLnBrk="0" hangingPunct="1">
              <a:spcBef>
                <a:spcPct val="20000"/>
              </a:spcBef>
              <a:buFont typeface="Arial"/>
              <a:buChar char="•"/>
              <a:defRPr sz="2200" kern="1200">
                <a:solidFill>
                  <a:schemeClr val="tx1"/>
                </a:solidFill>
                <a:latin typeface="+mn-lt"/>
                <a:ea typeface="+mn-ea"/>
                <a:cs typeface="+mn-cs"/>
              </a:defRPr>
            </a:lvl9pPr>
          </a:lstStyle>
          <a:p>
            <a:pPr marL="0" indent="0" algn="ctr">
              <a:buNone/>
              <a:defRPr/>
            </a:pPr>
            <a:r>
              <a:rPr lang="en-GB" sz="2394" b="1" dirty="0">
                <a:latin typeface="+mn-lt"/>
              </a:rPr>
              <a:t>Management innovation</a:t>
            </a:r>
          </a:p>
        </p:txBody>
      </p:sp>
      <p:sp>
        <p:nvSpPr>
          <p:cNvPr id="10" name="TextBox 8">
            <a:extLst>
              <a:ext uri="{FF2B5EF4-FFF2-40B4-BE49-F238E27FC236}">
                <a16:creationId xmlns:a16="http://schemas.microsoft.com/office/drawing/2014/main" id="{B16F1BA2-FE60-464E-BB71-1D1FD611AA42}"/>
              </a:ext>
            </a:extLst>
          </p:cNvPr>
          <p:cNvSpPr txBox="1">
            <a:spLocks noChangeArrowheads="1"/>
          </p:cNvSpPr>
          <p:nvPr/>
        </p:nvSpPr>
        <p:spPr bwMode="auto">
          <a:xfrm>
            <a:off x="3316290" y="2474913"/>
            <a:ext cx="2511425" cy="1346200"/>
          </a:xfrm>
          <a:prstGeom prst="rect">
            <a:avLst/>
          </a:prstGeom>
          <a:noFill/>
          <a:ln>
            <a:noFill/>
          </a:ln>
          <a:extLst>
            <a:ext uri="{909E8E84-426E-40dd-AFC4-6F175D3DCCD1}"/>
            <a:ext uri="{91240B29-F687-4f45-9708-019B960494DF}"/>
          </a:extLst>
        </p:spPr>
        <p:txBody>
          <a:bodyPr>
            <a:spAutoFit/>
          </a:bodyPr>
          <a:lstStyle>
            <a:lvl1pPr algn="l" eaLnBrk="0" hangingPunct="0">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1pPr>
            <a:lvl2pPr marL="742950" indent="-285750" algn="l" eaLnBrk="0" hangingPunct="0">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2pPr>
            <a:lvl3pPr marL="1143000" indent="-228600" algn="l" eaLnBrk="0" hangingPunct="0">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3pPr>
            <a:lvl4pPr marL="1600200" indent="-228600" algn="l" eaLnBrk="0" hangingPunct="0">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4pPr>
            <a:lvl5pPr marL="2057400" indent="-228600" algn="l" eaLnBrk="0" hangingPunct="0">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5pPr>
            <a:lvl6pPr marL="2514600" indent="-228600" eaLnBrk="0" fontAlgn="base" hangingPunct="0">
              <a:lnSpc>
                <a:spcPct val="110000"/>
              </a:lnSpc>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6pPr>
            <a:lvl7pPr marL="2971800" indent="-228600" eaLnBrk="0" fontAlgn="base" hangingPunct="0">
              <a:lnSpc>
                <a:spcPct val="110000"/>
              </a:lnSpc>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7pPr>
            <a:lvl8pPr marL="3429000" indent="-228600" eaLnBrk="0" fontAlgn="base" hangingPunct="0">
              <a:lnSpc>
                <a:spcPct val="110000"/>
              </a:lnSpc>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8pPr>
            <a:lvl9pPr marL="3886200" indent="-228600" eaLnBrk="0" fontAlgn="base" hangingPunct="0">
              <a:lnSpc>
                <a:spcPct val="110000"/>
              </a:lnSpc>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9pPr>
          </a:lstStyle>
          <a:p>
            <a:pPr algn="ctr" eaLnBrk="1" hangingPunct="1">
              <a:lnSpc>
                <a:spcPct val="80000"/>
              </a:lnSpc>
              <a:spcBef>
                <a:spcPct val="50000"/>
              </a:spcBef>
              <a:spcAft>
                <a:spcPct val="0"/>
              </a:spcAft>
              <a:buClrTx/>
              <a:buFontTx/>
              <a:buNone/>
              <a:defRPr/>
            </a:pPr>
            <a:r>
              <a:rPr lang="en-GB" altLang="en-US" sz="2394" dirty="0">
                <a:solidFill>
                  <a:schemeClr val="bg1"/>
                </a:solidFill>
                <a:latin typeface="+mn-lt"/>
                <a:cs typeface="Calibri"/>
              </a:rPr>
              <a:t>Leading edge!</a:t>
            </a:r>
          </a:p>
          <a:p>
            <a:pPr algn="ctr" eaLnBrk="1" hangingPunct="1">
              <a:lnSpc>
                <a:spcPct val="80000"/>
              </a:lnSpc>
              <a:spcBef>
                <a:spcPct val="50000"/>
              </a:spcBef>
              <a:spcAft>
                <a:spcPct val="0"/>
              </a:spcAft>
              <a:buClrTx/>
              <a:buFontTx/>
              <a:buNone/>
              <a:defRPr/>
            </a:pPr>
            <a:r>
              <a:rPr lang="en-GB" altLang="en-US" sz="2394" dirty="0">
                <a:solidFill>
                  <a:schemeClr val="bg1"/>
                </a:solidFill>
                <a:latin typeface="+mn-lt"/>
                <a:cs typeface="Calibri"/>
              </a:rPr>
              <a:t>Unique!</a:t>
            </a:r>
          </a:p>
          <a:p>
            <a:pPr algn="ctr" eaLnBrk="1" hangingPunct="1">
              <a:lnSpc>
                <a:spcPct val="80000"/>
              </a:lnSpc>
              <a:spcBef>
                <a:spcPct val="50000"/>
              </a:spcBef>
              <a:spcAft>
                <a:spcPct val="0"/>
              </a:spcAft>
              <a:buClrTx/>
              <a:buFontTx/>
              <a:buNone/>
              <a:defRPr/>
            </a:pPr>
            <a:r>
              <a:rPr lang="en-GB" altLang="en-US" sz="2394" dirty="0">
                <a:solidFill>
                  <a:schemeClr val="bg1"/>
                </a:solidFill>
                <a:latin typeface="+mn-lt"/>
                <a:cs typeface="Calibri"/>
              </a:rPr>
              <a:t>Forefront!</a:t>
            </a:r>
          </a:p>
        </p:txBody>
      </p:sp>
      <p:sp>
        <p:nvSpPr>
          <p:cNvPr id="11" name="Text Placeholder 4">
            <a:extLst>
              <a:ext uri="{FF2B5EF4-FFF2-40B4-BE49-F238E27FC236}">
                <a16:creationId xmlns:a16="http://schemas.microsoft.com/office/drawing/2014/main" id="{DE3F64F7-45B4-4FBF-95AC-B035D721FB0E}"/>
              </a:ext>
            </a:extLst>
          </p:cNvPr>
          <p:cNvSpPr txBox="1">
            <a:spLocks/>
          </p:cNvSpPr>
          <p:nvPr/>
        </p:nvSpPr>
        <p:spPr bwMode="auto">
          <a:xfrm>
            <a:off x="2053979" y="4282487"/>
            <a:ext cx="1262062" cy="400050"/>
          </a:xfrm>
          <a:prstGeom prst="rect">
            <a:avLst/>
          </a:prstGeom>
          <a:noFill/>
          <a:ln>
            <a:noFill/>
          </a:ln>
          <a:effectLst/>
          <a:extLst>
            <a:ext uri="{909E8E84-426E-40dd-AFC4-6F175D3DCCD1}"/>
            <a:ext uri="{91240B29-F687-4f45-9708-019B960494DF}"/>
            <a:ext uri="{AF507438-7753-43e0-B8FC-AC1667EBCBE1}"/>
          </a:extLst>
        </p:spPr>
        <p:txBody>
          <a:bodyPr lIns="0" tIns="0" rIns="0" bIns="0"/>
          <a:lstStyle>
            <a:lvl1pPr marL="182563" indent="-182563" algn="l" rtl="0" eaLnBrk="0" fontAlgn="base" hangingPunct="0">
              <a:lnSpc>
                <a:spcPct val="110000"/>
              </a:lnSpc>
              <a:spcBef>
                <a:spcPct val="0"/>
              </a:spcBef>
              <a:spcAft>
                <a:spcPct val="40000"/>
              </a:spcAft>
              <a:buClr>
                <a:schemeClr val="tx2"/>
              </a:buClr>
              <a:buFont typeface="Arial" charset="0"/>
              <a:buChar char="•"/>
              <a:defRPr>
                <a:solidFill>
                  <a:schemeClr val="tx2"/>
                </a:solidFill>
                <a:latin typeface="+mn-lt"/>
                <a:ea typeface="MS PGothic" pitchFamily="34" charset="-128"/>
                <a:cs typeface="+mn-cs"/>
              </a:defRPr>
            </a:lvl1pPr>
            <a:lvl2pPr marL="685800" indent="-228600" algn="l" rtl="0" eaLnBrk="0" fontAlgn="base" hangingPunct="0">
              <a:lnSpc>
                <a:spcPct val="110000"/>
              </a:lnSpc>
              <a:spcBef>
                <a:spcPct val="0"/>
              </a:spcBef>
              <a:spcAft>
                <a:spcPct val="40000"/>
              </a:spcAft>
              <a:buClr>
                <a:schemeClr val="tx2"/>
              </a:buClr>
              <a:buFont typeface="Arial" charset="0"/>
              <a:buChar char="−"/>
              <a:defRPr>
                <a:solidFill>
                  <a:schemeClr val="tx2"/>
                </a:solidFill>
                <a:latin typeface="+mn-lt"/>
                <a:ea typeface="MS PGothic" pitchFamily="34" charset="-128"/>
              </a:defRPr>
            </a:lvl2pPr>
            <a:lvl3pPr marL="1089025" indent="-200025" algn="l" rtl="0" eaLnBrk="0" fontAlgn="base" hangingPunct="0">
              <a:lnSpc>
                <a:spcPct val="110000"/>
              </a:lnSpc>
              <a:spcBef>
                <a:spcPct val="0"/>
              </a:spcBef>
              <a:spcAft>
                <a:spcPct val="40000"/>
              </a:spcAft>
              <a:buClr>
                <a:schemeClr val="tx2"/>
              </a:buClr>
              <a:buFont typeface="Arial" charset="0"/>
              <a:buChar char="•"/>
              <a:defRPr>
                <a:solidFill>
                  <a:schemeClr val="tx2"/>
                </a:solidFill>
                <a:latin typeface="+mn-lt"/>
                <a:ea typeface="MS PGothic" pitchFamily="34" charset="-128"/>
              </a:defRPr>
            </a:lvl3pPr>
            <a:lvl4pPr marL="1581150" indent="-236538" algn="l" rtl="0" eaLnBrk="0" fontAlgn="base" hangingPunct="0">
              <a:lnSpc>
                <a:spcPct val="110000"/>
              </a:lnSpc>
              <a:spcBef>
                <a:spcPct val="0"/>
              </a:spcBef>
              <a:spcAft>
                <a:spcPct val="40000"/>
              </a:spcAft>
              <a:buClr>
                <a:schemeClr val="tx2"/>
              </a:buClr>
              <a:buFont typeface="Arial" charset="0"/>
              <a:buChar char="−"/>
              <a:defRPr>
                <a:solidFill>
                  <a:schemeClr val="tx2"/>
                </a:solidFill>
                <a:latin typeface="+mn-lt"/>
                <a:ea typeface="MS PGothic" pitchFamily="34" charset="-128"/>
              </a:defRPr>
            </a:lvl4pPr>
            <a:lvl5pPr marL="2009775" indent="-180975" algn="l" rtl="0" eaLnBrk="0" fontAlgn="base" hangingPunct="0">
              <a:lnSpc>
                <a:spcPct val="110000"/>
              </a:lnSpc>
              <a:spcBef>
                <a:spcPct val="0"/>
              </a:spcBef>
              <a:spcAft>
                <a:spcPct val="40000"/>
              </a:spcAft>
              <a:buClr>
                <a:schemeClr val="tx2"/>
              </a:buClr>
              <a:buFont typeface="Arial" charset="0"/>
              <a:buChar char="•"/>
              <a:defRPr>
                <a:solidFill>
                  <a:schemeClr val="tx2"/>
                </a:solidFill>
                <a:latin typeface="+mn-lt"/>
                <a:ea typeface="MS PGothic" pitchFamily="34" charset="-128"/>
              </a:defRPr>
            </a:lvl5pPr>
            <a:lvl6pPr marL="2466975" indent="-180975" algn="l" rtl="0" fontAlgn="base">
              <a:lnSpc>
                <a:spcPct val="110000"/>
              </a:lnSpc>
              <a:spcBef>
                <a:spcPct val="0"/>
              </a:spcBef>
              <a:spcAft>
                <a:spcPct val="40000"/>
              </a:spcAft>
              <a:buClr>
                <a:schemeClr val="tx2"/>
              </a:buClr>
              <a:buFont typeface="Arial" charset="0"/>
              <a:buChar char="•"/>
              <a:defRPr>
                <a:solidFill>
                  <a:schemeClr val="tx2"/>
                </a:solidFill>
                <a:latin typeface="+mn-lt"/>
              </a:defRPr>
            </a:lvl6pPr>
            <a:lvl7pPr marL="2924175" indent="-180975" algn="l" rtl="0" fontAlgn="base">
              <a:lnSpc>
                <a:spcPct val="110000"/>
              </a:lnSpc>
              <a:spcBef>
                <a:spcPct val="0"/>
              </a:spcBef>
              <a:spcAft>
                <a:spcPct val="40000"/>
              </a:spcAft>
              <a:buClr>
                <a:schemeClr val="tx2"/>
              </a:buClr>
              <a:buFont typeface="Arial" charset="0"/>
              <a:buChar char="•"/>
              <a:defRPr>
                <a:solidFill>
                  <a:schemeClr val="tx2"/>
                </a:solidFill>
                <a:latin typeface="+mn-lt"/>
              </a:defRPr>
            </a:lvl7pPr>
            <a:lvl8pPr marL="3381375" indent="-180975" algn="l" rtl="0" fontAlgn="base">
              <a:lnSpc>
                <a:spcPct val="110000"/>
              </a:lnSpc>
              <a:spcBef>
                <a:spcPct val="0"/>
              </a:spcBef>
              <a:spcAft>
                <a:spcPct val="40000"/>
              </a:spcAft>
              <a:buClr>
                <a:schemeClr val="tx2"/>
              </a:buClr>
              <a:buFont typeface="Arial" charset="0"/>
              <a:buChar char="•"/>
              <a:defRPr>
                <a:solidFill>
                  <a:schemeClr val="tx2"/>
                </a:solidFill>
                <a:latin typeface="+mn-lt"/>
              </a:defRPr>
            </a:lvl8pPr>
            <a:lvl9pPr marL="3838575" indent="-180975" algn="l" rtl="0" fontAlgn="base">
              <a:lnSpc>
                <a:spcPct val="110000"/>
              </a:lnSpc>
              <a:spcBef>
                <a:spcPct val="0"/>
              </a:spcBef>
              <a:spcAft>
                <a:spcPct val="40000"/>
              </a:spcAft>
              <a:buClr>
                <a:schemeClr val="tx2"/>
              </a:buClr>
              <a:buFont typeface="Arial" charset="0"/>
              <a:buChar char="•"/>
              <a:defRPr>
                <a:solidFill>
                  <a:schemeClr val="tx2"/>
                </a:solidFill>
                <a:latin typeface="+mn-lt"/>
              </a:defRPr>
            </a:lvl9pPr>
          </a:lstStyle>
          <a:p>
            <a:pPr marL="0" indent="0">
              <a:buNone/>
              <a:defRPr/>
            </a:pPr>
            <a:r>
              <a:rPr lang="en-GB" sz="2394" kern="0" dirty="0">
                <a:solidFill>
                  <a:srgbClr val="71AC33"/>
                </a:solidFill>
                <a:cs typeface="Calibri"/>
              </a:rPr>
              <a:t>Great!</a:t>
            </a:r>
          </a:p>
        </p:txBody>
      </p:sp>
      <p:sp>
        <p:nvSpPr>
          <p:cNvPr id="12" name="Right Arrow 11">
            <a:extLst>
              <a:ext uri="{FF2B5EF4-FFF2-40B4-BE49-F238E27FC236}">
                <a16:creationId xmlns:a16="http://schemas.microsoft.com/office/drawing/2014/main" id="{855A38B8-8140-4F63-9033-74227CB762F9}"/>
              </a:ext>
            </a:extLst>
          </p:cNvPr>
          <p:cNvSpPr>
            <a:spLocks noChangeArrowheads="1"/>
          </p:cNvSpPr>
          <p:nvPr/>
        </p:nvSpPr>
        <p:spPr bwMode="auto">
          <a:xfrm rot="7471744">
            <a:off x="3181352" y="3875090"/>
            <a:ext cx="473075" cy="327025"/>
          </a:xfrm>
          <a:prstGeom prst="rightArrow">
            <a:avLst>
              <a:gd name="adj1" fmla="val 50000"/>
              <a:gd name="adj2" fmla="val 50060"/>
            </a:avLst>
          </a:prstGeom>
          <a:solidFill>
            <a:srgbClr val="374E7E"/>
          </a:solidFill>
          <a:ln w="9525" algn="ctr">
            <a:noFill/>
            <a:round/>
            <a:headEnd/>
            <a:tailEnd/>
          </a:ln>
          <a:effectLst/>
        </p:spPr>
        <p:txBody>
          <a:bodyPr anchor="ctr"/>
          <a:lstStyle>
            <a:lvl1pPr algn="l" eaLnBrk="0" hangingPunct="0">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1pPr>
            <a:lvl2pPr marL="742950" indent="-285750" algn="l" eaLnBrk="0" hangingPunct="0">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2pPr>
            <a:lvl3pPr marL="1143000" indent="-228600" algn="l" eaLnBrk="0" hangingPunct="0">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3pPr>
            <a:lvl4pPr marL="1600200" indent="-228600" algn="l" eaLnBrk="0" hangingPunct="0">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4pPr>
            <a:lvl5pPr marL="2057400" indent="-228600" algn="l" eaLnBrk="0" hangingPunct="0">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5pPr>
            <a:lvl6pPr marL="2514600" indent="-228600" eaLnBrk="0" fontAlgn="base" hangingPunct="0">
              <a:lnSpc>
                <a:spcPct val="110000"/>
              </a:lnSpc>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6pPr>
            <a:lvl7pPr marL="2971800" indent="-228600" eaLnBrk="0" fontAlgn="base" hangingPunct="0">
              <a:lnSpc>
                <a:spcPct val="110000"/>
              </a:lnSpc>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7pPr>
            <a:lvl8pPr marL="3429000" indent="-228600" eaLnBrk="0" fontAlgn="base" hangingPunct="0">
              <a:lnSpc>
                <a:spcPct val="110000"/>
              </a:lnSpc>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8pPr>
            <a:lvl9pPr marL="3886200" indent="-228600" eaLnBrk="0" fontAlgn="base" hangingPunct="0">
              <a:lnSpc>
                <a:spcPct val="110000"/>
              </a:lnSpc>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9pPr>
          </a:lstStyle>
          <a:p>
            <a:pPr algn="ctr" eaLnBrk="1" hangingPunct="1">
              <a:spcBef>
                <a:spcPct val="50000"/>
              </a:spcBef>
              <a:spcAft>
                <a:spcPct val="0"/>
              </a:spcAft>
              <a:buClrTx/>
              <a:buFontTx/>
              <a:buNone/>
              <a:defRPr/>
            </a:pPr>
            <a:endParaRPr lang="en-GB" altLang="en-US" sz="2394">
              <a:latin typeface="+mn-lt"/>
              <a:cs typeface="Calibri"/>
            </a:endParaRPr>
          </a:p>
        </p:txBody>
      </p:sp>
      <p:sp>
        <p:nvSpPr>
          <p:cNvPr id="13" name="Text Placeholder 4">
            <a:extLst>
              <a:ext uri="{FF2B5EF4-FFF2-40B4-BE49-F238E27FC236}">
                <a16:creationId xmlns:a16="http://schemas.microsoft.com/office/drawing/2014/main" id="{5F3966D5-B978-4445-A7BF-2396EBD5B34D}"/>
              </a:ext>
            </a:extLst>
          </p:cNvPr>
          <p:cNvSpPr txBox="1">
            <a:spLocks/>
          </p:cNvSpPr>
          <p:nvPr/>
        </p:nvSpPr>
        <p:spPr bwMode="auto">
          <a:xfrm>
            <a:off x="6055759" y="4240405"/>
            <a:ext cx="1154112" cy="407988"/>
          </a:xfrm>
          <a:prstGeom prst="rect">
            <a:avLst/>
          </a:prstGeom>
          <a:noFill/>
          <a:ln>
            <a:noFill/>
          </a:ln>
          <a:effectLst/>
          <a:extLst>
            <a:ext uri="{909E8E84-426E-40dd-AFC4-6F175D3DCCD1}"/>
            <a:ext uri="{91240B29-F687-4f45-9708-019B960494DF}"/>
            <a:ext uri="{AF507438-7753-43e0-B8FC-AC1667EBCBE1}"/>
          </a:extLst>
        </p:spPr>
        <p:txBody>
          <a:bodyPr lIns="0" tIns="0" rIns="0" bIns="0"/>
          <a:lstStyle>
            <a:lvl1pPr marL="182563" indent="-182563" algn="l" rtl="0" eaLnBrk="0" fontAlgn="base" hangingPunct="0">
              <a:lnSpc>
                <a:spcPct val="110000"/>
              </a:lnSpc>
              <a:spcBef>
                <a:spcPct val="0"/>
              </a:spcBef>
              <a:spcAft>
                <a:spcPct val="40000"/>
              </a:spcAft>
              <a:buClr>
                <a:schemeClr val="tx2"/>
              </a:buClr>
              <a:buFont typeface="Arial" charset="0"/>
              <a:buChar char="•"/>
              <a:defRPr>
                <a:solidFill>
                  <a:schemeClr val="tx2"/>
                </a:solidFill>
                <a:latin typeface="+mn-lt"/>
                <a:ea typeface="MS PGothic" pitchFamily="34" charset="-128"/>
                <a:cs typeface="+mn-cs"/>
              </a:defRPr>
            </a:lvl1pPr>
            <a:lvl2pPr marL="685800" indent="-228600" algn="l" rtl="0" eaLnBrk="0" fontAlgn="base" hangingPunct="0">
              <a:lnSpc>
                <a:spcPct val="110000"/>
              </a:lnSpc>
              <a:spcBef>
                <a:spcPct val="0"/>
              </a:spcBef>
              <a:spcAft>
                <a:spcPct val="40000"/>
              </a:spcAft>
              <a:buClr>
                <a:schemeClr val="tx2"/>
              </a:buClr>
              <a:buFont typeface="Arial" charset="0"/>
              <a:buChar char="−"/>
              <a:defRPr>
                <a:solidFill>
                  <a:schemeClr val="tx2"/>
                </a:solidFill>
                <a:latin typeface="+mn-lt"/>
                <a:ea typeface="MS PGothic" pitchFamily="34" charset="-128"/>
              </a:defRPr>
            </a:lvl2pPr>
            <a:lvl3pPr marL="1089025" indent="-200025" algn="l" rtl="0" eaLnBrk="0" fontAlgn="base" hangingPunct="0">
              <a:lnSpc>
                <a:spcPct val="110000"/>
              </a:lnSpc>
              <a:spcBef>
                <a:spcPct val="0"/>
              </a:spcBef>
              <a:spcAft>
                <a:spcPct val="40000"/>
              </a:spcAft>
              <a:buClr>
                <a:schemeClr val="tx2"/>
              </a:buClr>
              <a:buFont typeface="Arial" charset="0"/>
              <a:buChar char="•"/>
              <a:defRPr>
                <a:solidFill>
                  <a:schemeClr val="tx2"/>
                </a:solidFill>
                <a:latin typeface="+mn-lt"/>
                <a:ea typeface="MS PGothic" pitchFamily="34" charset="-128"/>
              </a:defRPr>
            </a:lvl3pPr>
            <a:lvl4pPr marL="1581150" indent="-236538" algn="l" rtl="0" eaLnBrk="0" fontAlgn="base" hangingPunct="0">
              <a:lnSpc>
                <a:spcPct val="110000"/>
              </a:lnSpc>
              <a:spcBef>
                <a:spcPct val="0"/>
              </a:spcBef>
              <a:spcAft>
                <a:spcPct val="40000"/>
              </a:spcAft>
              <a:buClr>
                <a:schemeClr val="tx2"/>
              </a:buClr>
              <a:buFont typeface="Arial" charset="0"/>
              <a:buChar char="−"/>
              <a:defRPr>
                <a:solidFill>
                  <a:schemeClr val="tx2"/>
                </a:solidFill>
                <a:latin typeface="+mn-lt"/>
                <a:ea typeface="MS PGothic" pitchFamily="34" charset="-128"/>
              </a:defRPr>
            </a:lvl4pPr>
            <a:lvl5pPr marL="2009775" indent="-180975" algn="l" rtl="0" eaLnBrk="0" fontAlgn="base" hangingPunct="0">
              <a:lnSpc>
                <a:spcPct val="110000"/>
              </a:lnSpc>
              <a:spcBef>
                <a:spcPct val="0"/>
              </a:spcBef>
              <a:spcAft>
                <a:spcPct val="40000"/>
              </a:spcAft>
              <a:buClr>
                <a:schemeClr val="tx2"/>
              </a:buClr>
              <a:buFont typeface="Arial" charset="0"/>
              <a:buChar char="•"/>
              <a:defRPr>
                <a:solidFill>
                  <a:schemeClr val="tx2"/>
                </a:solidFill>
                <a:latin typeface="+mn-lt"/>
                <a:ea typeface="MS PGothic" pitchFamily="34" charset="-128"/>
              </a:defRPr>
            </a:lvl5pPr>
            <a:lvl6pPr marL="2466975" indent="-180975" algn="l" rtl="0" fontAlgn="base">
              <a:lnSpc>
                <a:spcPct val="110000"/>
              </a:lnSpc>
              <a:spcBef>
                <a:spcPct val="0"/>
              </a:spcBef>
              <a:spcAft>
                <a:spcPct val="40000"/>
              </a:spcAft>
              <a:buClr>
                <a:schemeClr val="tx2"/>
              </a:buClr>
              <a:buFont typeface="Arial" charset="0"/>
              <a:buChar char="•"/>
              <a:defRPr>
                <a:solidFill>
                  <a:schemeClr val="tx2"/>
                </a:solidFill>
                <a:latin typeface="+mn-lt"/>
              </a:defRPr>
            </a:lvl6pPr>
            <a:lvl7pPr marL="2924175" indent="-180975" algn="l" rtl="0" fontAlgn="base">
              <a:lnSpc>
                <a:spcPct val="110000"/>
              </a:lnSpc>
              <a:spcBef>
                <a:spcPct val="0"/>
              </a:spcBef>
              <a:spcAft>
                <a:spcPct val="40000"/>
              </a:spcAft>
              <a:buClr>
                <a:schemeClr val="tx2"/>
              </a:buClr>
              <a:buFont typeface="Arial" charset="0"/>
              <a:buChar char="•"/>
              <a:defRPr>
                <a:solidFill>
                  <a:schemeClr val="tx2"/>
                </a:solidFill>
                <a:latin typeface="+mn-lt"/>
              </a:defRPr>
            </a:lvl7pPr>
            <a:lvl8pPr marL="3381375" indent="-180975" algn="l" rtl="0" fontAlgn="base">
              <a:lnSpc>
                <a:spcPct val="110000"/>
              </a:lnSpc>
              <a:spcBef>
                <a:spcPct val="0"/>
              </a:spcBef>
              <a:spcAft>
                <a:spcPct val="40000"/>
              </a:spcAft>
              <a:buClr>
                <a:schemeClr val="tx2"/>
              </a:buClr>
              <a:buFont typeface="Arial" charset="0"/>
              <a:buChar char="•"/>
              <a:defRPr>
                <a:solidFill>
                  <a:schemeClr val="tx2"/>
                </a:solidFill>
                <a:latin typeface="+mn-lt"/>
              </a:defRPr>
            </a:lvl8pPr>
            <a:lvl9pPr marL="3838575" indent="-180975" algn="l" rtl="0" fontAlgn="base">
              <a:lnSpc>
                <a:spcPct val="110000"/>
              </a:lnSpc>
              <a:spcBef>
                <a:spcPct val="0"/>
              </a:spcBef>
              <a:spcAft>
                <a:spcPct val="40000"/>
              </a:spcAft>
              <a:buClr>
                <a:schemeClr val="tx2"/>
              </a:buClr>
              <a:buFont typeface="Arial" charset="0"/>
              <a:buChar char="•"/>
              <a:defRPr>
                <a:solidFill>
                  <a:schemeClr val="tx2"/>
                </a:solidFill>
                <a:latin typeface="+mn-lt"/>
              </a:defRPr>
            </a:lvl9pPr>
          </a:lstStyle>
          <a:p>
            <a:pPr marL="0" indent="0">
              <a:buNone/>
              <a:defRPr/>
            </a:pPr>
            <a:r>
              <a:rPr lang="en-GB" sz="2394" kern="0" dirty="0">
                <a:solidFill>
                  <a:srgbClr val="FF0000"/>
                </a:solidFill>
                <a:cs typeface="Calibri"/>
              </a:rPr>
              <a:t>Scary!</a:t>
            </a:r>
          </a:p>
        </p:txBody>
      </p:sp>
      <p:sp>
        <p:nvSpPr>
          <p:cNvPr id="14" name="Right Arrow 13">
            <a:extLst>
              <a:ext uri="{FF2B5EF4-FFF2-40B4-BE49-F238E27FC236}">
                <a16:creationId xmlns:a16="http://schemas.microsoft.com/office/drawing/2014/main" id="{15E5BA29-6AE2-4B4D-B13A-DCF768098545}"/>
              </a:ext>
            </a:extLst>
          </p:cNvPr>
          <p:cNvSpPr>
            <a:spLocks noChangeArrowheads="1"/>
          </p:cNvSpPr>
          <p:nvPr/>
        </p:nvSpPr>
        <p:spPr bwMode="auto">
          <a:xfrm rot="2881280">
            <a:off x="5484813" y="3881439"/>
            <a:ext cx="476250" cy="327025"/>
          </a:xfrm>
          <a:prstGeom prst="rightArrow">
            <a:avLst>
              <a:gd name="adj1" fmla="val 50000"/>
              <a:gd name="adj2" fmla="val 50218"/>
            </a:avLst>
          </a:prstGeom>
          <a:solidFill>
            <a:srgbClr val="374E7E"/>
          </a:solidFill>
          <a:ln w="9525" algn="ctr">
            <a:noFill/>
            <a:round/>
            <a:headEnd/>
            <a:tailEnd/>
          </a:ln>
          <a:effectLst/>
        </p:spPr>
        <p:txBody>
          <a:bodyPr anchor="ctr"/>
          <a:lstStyle>
            <a:lvl1pPr algn="l" eaLnBrk="0" hangingPunct="0">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1pPr>
            <a:lvl2pPr marL="742950" indent="-285750" algn="l" eaLnBrk="0" hangingPunct="0">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2pPr>
            <a:lvl3pPr marL="1143000" indent="-228600" algn="l" eaLnBrk="0" hangingPunct="0">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3pPr>
            <a:lvl4pPr marL="1600200" indent="-228600" algn="l" eaLnBrk="0" hangingPunct="0">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4pPr>
            <a:lvl5pPr marL="2057400" indent="-228600" algn="l" eaLnBrk="0" hangingPunct="0">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5pPr>
            <a:lvl6pPr marL="2514600" indent="-228600" eaLnBrk="0" fontAlgn="base" hangingPunct="0">
              <a:lnSpc>
                <a:spcPct val="110000"/>
              </a:lnSpc>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6pPr>
            <a:lvl7pPr marL="2971800" indent="-228600" eaLnBrk="0" fontAlgn="base" hangingPunct="0">
              <a:lnSpc>
                <a:spcPct val="110000"/>
              </a:lnSpc>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7pPr>
            <a:lvl8pPr marL="3429000" indent="-228600" eaLnBrk="0" fontAlgn="base" hangingPunct="0">
              <a:lnSpc>
                <a:spcPct val="110000"/>
              </a:lnSpc>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8pPr>
            <a:lvl9pPr marL="3886200" indent="-228600" eaLnBrk="0" fontAlgn="base" hangingPunct="0">
              <a:lnSpc>
                <a:spcPct val="110000"/>
              </a:lnSpc>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9pPr>
          </a:lstStyle>
          <a:p>
            <a:pPr algn="ctr" eaLnBrk="1" hangingPunct="1">
              <a:spcBef>
                <a:spcPct val="50000"/>
              </a:spcBef>
              <a:spcAft>
                <a:spcPct val="0"/>
              </a:spcAft>
              <a:buClrTx/>
              <a:buFontTx/>
              <a:buNone/>
              <a:defRPr/>
            </a:pPr>
            <a:endParaRPr lang="en-GB" altLang="en-US" sz="2394">
              <a:latin typeface="+mn-lt"/>
              <a:cs typeface="Calibri"/>
            </a:endParaRPr>
          </a:p>
        </p:txBody>
      </p:sp>
      <p:sp>
        <p:nvSpPr>
          <p:cNvPr id="18" name="TextBox 19">
            <a:extLst>
              <a:ext uri="{FF2B5EF4-FFF2-40B4-BE49-F238E27FC236}">
                <a16:creationId xmlns:a16="http://schemas.microsoft.com/office/drawing/2014/main" id="{50F59C83-44BF-4A32-9B86-6C534C15C3F9}"/>
              </a:ext>
            </a:extLst>
          </p:cNvPr>
          <p:cNvSpPr txBox="1">
            <a:spLocks noChangeArrowheads="1"/>
          </p:cNvSpPr>
          <p:nvPr/>
        </p:nvSpPr>
        <p:spPr bwMode="auto">
          <a:xfrm>
            <a:off x="1617273" y="5438908"/>
            <a:ext cx="5984875" cy="460375"/>
          </a:xfrm>
          <a:prstGeom prst="rect">
            <a:avLst/>
          </a:prstGeom>
          <a:noFill/>
          <a:ln>
            <a:noFill/>
          </a:ln>
          <a:extLst>
            <a:ext uri="{909E8E84-426E-40dd-AFC4-6F175D3DCCD1}"/>
            <a:ext uri="{91240B29-F687-4f45-9708-019B960494DF}"/>
          </a:extLst>
        </p:spPr>
        <p:txBody>
          <a:bodyPr>
            <a:spAutoFit/>
          </a:bodyPr>
          <a:lstStyle>
            <a:lvl1pPr algn="l" eaLnBrk="0" hangingPunct="0">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1pPr>
            <a:lvl2pPr marL="742950" indent="-285750" algn="l" eaLnBrk="0" hangingPunct="0">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2pPr>
            <a:lvl3pPr marL="1143000" indent="-228600" algn="l" eaLnBrk="0" hangingPunct="0">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3pPr>
            <a:lvl4pPr marL="1600200" indent="-228600" algn="l" eaLnBrk="0" hangingPunct="0">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4pPr>
            <a:lvl5pPr marL="2057400" indent="-228600" algn="l" eaLnBrk="0" hangingPunct="0">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5pPr>
            <a:lvl6pPr marL="2514600" indent="-228600" eaLnBrk="0" fontAlgn="base" hangingPunct="0">
              <a:lnSpc>
                <a:spcPct val="110000"/>
              </a:lnSpc>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6pPr>
            <a:lvl7pPr marL="2971800" indent="-228600" eaLnBrk="0" fontAlgn="base" hangingPunct="0">
              <a:lnSpc>
                <a:spcPct val="110000"/>
              </a:lnSpc>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7pPr>
            <a:lvl8pPr marL="3429000" indent="-228600" eaLnBrk="0" fontAlgn="base" hangingPunct="0">
              <a:lnSpc>
                <a:spcPct val="110000"/>
              </a:lnSpc>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8pPr>
            <a:lvl9pPr marL="3886200" indent="-228600" eaLnBrk="0" fontAlgn="base" hangingPunct="0">
              <a:lnSpc>
                <a:spcPct val="110000"/>
              </a:lnSpc>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9pPr>
          </a:lstStyle>
          <a:p>
            <a:pPr algn="ctr" eaLnBrk="1" hangingPunct="1">
              <a:spcBef>
                <a:spcPct val="50000"/>
              </a:spcBef>
              <a:spcAft>
                <a:spcPct val="0"/>
              </a:spcAft>
              <a:buClrTx/>
              <a:buFontTx/>
              <a:buNone/>
              <a:defRPr/>
            </a:pPr>
            <a:r>
              <a:rPr lang="en-GB" altLang="en-US" sz="2394" dirty="0">
                <a:latin typeface="+mn-lt"/>
                <a:cs typeface="Calibri"/>
              </a:rPr>
              <a:t>Same purpose: Better performance!</a:t>
            </a:r>
          </a:p>
        </p:txBody>
      </p:sp>
      <p:sp>
        <p:nvSpPr>
          <p:cNvPr id="19" name="TextBox 20">
            <a:extLst>
              <a:ext uri="{FF2B5EF4-FFF2-40B4-BE49-F238E27FC236}">
                <a16:creationId xmlns:a16="http://schemas.microsoft.com/office/drawing/2014/main" id="{719F7DDA-D0B3-4F97-AEFC-E81C66953E60}"/>
              </a:ext>
            </a:extLst>
          </p:cNvPr>
          <p:cNvSpPr txBox="1">
            <a:spLocks noChangeArrowheads="1"/>
          </p:cNvSpPr>
          <p:nvPr/>
        </p:nvSpPr>
        <p:spPr bwMode="auto">
          <a:xfrm>
            <a:off x="681040" y="2992440"/>
            <a:ext cx="1697037" cy="617537"/>
          </a:xfrm>
          <a:prstGeom prst="rect">
            <a:avLst/>
          </a:prstGeom>
          <a:noFill/>
          <a:ln>
            <a:noFill/>
          </a:ln>
          <a:extLst>
            <a:ext uri="{909E8E84-426E-40dd-AFC4-6F175D3DCCD1}"/>
            <a:ext uri="{91240B29-F687-4f45-9708-019B960494DF}"/>
          </a:extLst>
        </p:spPr>
        <p:txBody>
          <a:bodyPr>
            <a:spAutoFit/>
          </a:bodyPr>
          <a:lstStyle>
            <a:lvl1pPr algn="l" eaLnBrk="0" hangingPunct="0">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1pPr>
            <a:lvl2pPr marL="742950" indent="-285750" algn="l" eaLnBrk="0" hangingPunct="0">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2pPr>
            <a:lvl3pPr marL="1143000" indent="-228600" algn="l" eaLnBrk="0" hangingPunct="0">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3pPr>
            <a:lvl4pPr marL="1600200" indent="-228600" algn="l" eaLnBrk="0" hangingPunct="0">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4pPr>
            <a:lvl5pPr marL="2057400" indent="-228600" algn="l" eaLnBrk="0" hangingPunct="0">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5pPr>
            <a:lvl6pPr marL="2514600" indent="-228600" eaLnBrk="0" fontAlgn="base" hangingPunct="0">
              <a:lnSpc>
                <a:spcPct val="110000"/>
              </a:lnSpc>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6pPr>
            <a:lvl7pPr marL="2971800" indent="-228600" eaLnBrk="0" fontAlgn="base" hangingPunct="0">
              <a:lnSpc>
                <a:spcPct val="110000"/>
              </a:lnSpc>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7pPr>
            <a:lvl8pPr marL="3429000" indent="-228600" eaLnBrk="0" fontAlgn="base" hangingPunct="0">
              <a:lnSpc>
                <a:spcPct val="110000"/>
              </a:lnSpc>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8pPr>
            <a:lvl9pPr marL="3886200" indent="-228600" eaLnBrk="0" fontAlgn="base" hangingPunct="0">
              <a:lnSpc>
                <a:spcPct val="110000"/>
              </a:lnSpc>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9pPr>
          </a:lstStyle>
          <a:p>
            <a:pPr algn="ctr" eaLnBrk="1" hangingPunct="1">
              <a:spcBef>
                <a:spcPct val="50000"/>
              </a:spcBef>
              <a:spcAft>
                <a:spcPct val="0"/>
              </a:spcAft>
              <a:buClrTx/>
              <a:buFontTx/>
              <a:buNone/>
              <a:defRPr/>
            </a:pPr>
            <a:r>
              <a:rPr lang="en-GB" altLang="en-US" sz="1710" dirty="0">
                <a:latin typeface="+mn-lt"/>
                <a:cs typeface="Calibri"/>
              </a:rPr>
              <a:t>- a very crowded place</a:t>
            </a:r>
          </a:p>
        </p:txBody>
      </p:sp>
      <p:sp>
        <p:nvSpPr>
          <p:cNvPr id="20" name="TextBox 21">
            <a:extLst>
              <a:ext uri="{FF2B5EF4-FFF2-40B4-BE49-F238E27FC236}">
                <a16:creationId xmlns:a16="http://schemas.microsoft.com/office/drawing/2014/main" id="{8CD16370-586C-4CDF-BB01-F418283D1DD3}"/>
              </a:ext>
            </a:extLst>
          </p:cNvPr>
          <p:cNvSpPr txBox="1">
            <a:spLocks noChangeArrowheads="1"/>
          </p:cNvSpPr>
          <p:nvPr/>
        </p:nvSpPr>
        <p:spPr bwMode="auto">
          <a:xfrm>
            <a:off x="6653215" y="2992440"/>
            <a:ext cx="1900237" cy="617537"/>
          </a:xfrm>
          <a:prstGeom prst="rect">
            <a:avLst/>
          </a:prstGeom>
          <a:noFill/>
          <a:ln>
            <a:noFill/>
          </a:ln>
          <a:extLst>
            <a:ext uri="{909E8E84-426E-40dd-AFC4-6F175D3DCCD1}"/>
            <a:ext uri="{91240B29-F687-4f45-9708-019B960494DF}"/>
          </a:extLst>
        </p:spPr>
        <p:txBody>
          <a:bodyPr>
            <a:spAutoFit/>
          </a:bodyPr>
          <a:lstStyle>
            <a:lvl1pPr algn="l" eaLnBrk="0" hangingPunct="0">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1pPr>
            <a:lvl2pPr marL="742950" indent="-285750" algn="l" eaLnBrk="0" hangingPunct="0">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2pPr>
            <a:lvl3pPr marL="1143000" indent="-228600" algn="l" eaLnBrk="0" hangingPunct="0">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3pPr>
            <a:lvl4pPr marL="1600200" indent="-228600" algn="l" eaLnBrk="0" hangingPunct="0">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4pPr>
            <a:lvl5pPr marL="2057400" indent="-228600" algn="l" eaLnBrk="0" hangingPunct="0">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5pPr>
            <a:lvl6pPr marL="2514600" indent="-228600" eaLnBrk="0" fontAlgn="base" hangingPunct="0">
              <a:lnSpc>
                <a:spcPct val="110000"/>
              </a:lnSpc>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6pPr>
            <a:lvl7pPr marL="2971800" indent="-228600" eaLnBrk="0" fontAlgn="base" hangingPunct="0">
              <a:lnSpc>
                <a:spcPct val="110000"/>
              </a:lnSpc>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7pPr>
            <a:lvl8pPr marL="3429000" indent="-228600" eaLnBrk="0" fontAlgn="base" hangingPunct="0">
              <a:lnSpc>
                <a:spcPct val="110000"/>
              </a:lnSpc>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8pPr>
            <a:lvl9pPr marL="3886200" indent="-228600" eaLnBrk="0" fontAlgn="base" hangingPunct="0">
              <a:lnSpc>
                <a:spcPct val="110000"/>
              </a:lnSpc>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9pPr>
          </a:lstStyle>
          <a:p>
            <a:pPr algn="ctr" eaLnBrk="1" hangingPunct="1">
              <a:spcBef>
                <a:spcPct val="50000"/>
              </a:spcBef>
              <a:spcAft>
                <a:spcPct val="0"/>
              </a:spcAft>
              <a:buClrTx/>
              <a:buFontTx/>
              <a:buNone/>
              <a:defRPr/>
            </a:pPr>
            <a:r>
              <a:rPr lang="en-GB" altLang="en-US" sz="1710" dirty="0">
                <a:latin typeface="+mn-lt"/>
                <a:cs typeface="Calibri"/>
              </a:rPr>
              <a:t>- not yet a crowded place</a:t>
            </a:r>
          </a:p>
        </p:txBody>
      </p:sp>
    </p:spTree>
    <p:extLst>
      <p:ext uri="{BB962C8B-B14F-4D97-AF65-F5344CB8AC3E}">
        <p14:creationId xmlns:p14="http://schemas.microsoft.com/office/powerpoint/2010/main" val="39214966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3" grpId="0"/>
      <p:bldP spid="14" grpId="0" animBg="1"/>
      <p:bldP spid="18" grpId="0"/>
      <p:bldP spid="1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D71DFC54-C737-4B00-9720-8E90B65F4E92}"/>
              </a:ext>
            </a:extLst>
          </p:cNvPr>
          <p:cNvSpPr>
            <a:spLocks noGrp="1" noChangeArrowheads="1"/>
          </p:cNvSpPr>
          <p:nvPr>
            <p:ph type="title"/>
          </p:nvPr>
        </p:nvSpPr>
        <p:spPr>
          <a:xfrm>
            <a:off x="66677" y="30532"/>
            <a:ext cx="8499475" cy="1030287"/>
          </a:xfrm>
        </p:spPr>
        <p:txBody>
          <a:bodyPr/>
          <a:lstStyle/>
          <a:p>
            <a:pPr eaLnBrk="1" hangingPunct="1"/>
            <a:r>
              <a:rPr lang="en-GB" altLang="en-US" sz="3200" dirty="0"/>
              <a:t>                              Budget problems</a:t>
            </a:r>
          </a:p>
        </p:txBody>
      </p:sp>
      <p:sp>
        <p:nvSpPr>
          <p:cNvPr id="3" name="Content Placeholder 2">
            <a:extLst>
              <a:ext uri="{FF2B5EF4-FFF2-40B4-BE49-F238E27FC236}">
                <a16:creationId xmlns:a16="http://schemas.microsoft.com/office/drawing/2014/main" id="{6AD923C8-AE61-4E3F-90BF-91A7AF825256}"/>
              </a:ext>
            </a:extLst>
          </p:cNvPr>
          <p:cNvSpPr>
            <a:spLocks noGrp="1" noChangeArrowheads="1"/>
          </p:cNvSpPr>
          <p:nvPr>
            <p:ph idx="1"/>
          </p:nvPr>
        </p:nvSpPr>
        <p:spPr>
          <a:xfrm>
            <a:off x="2360613" y="4799751"/>
            <a:ext cx="5472112" cy="433387"/>
          </a:xfrm>
        </p:spPr>
        <p:txBody>
          <a:bodyPr/>
          <a:lstStyle/>
          <a:p>
            <a:pPr marL="0" indent="0">
              <a:buNone/>
            </a:pPr>
            <a:r>
              <a:rPr lang="en-GB" altLang="en-US" sz="1800" dirty="0"/>
              <a:t>Often a bad yardstick for evaluating performance</a:t>
            </a:r>
          </a:p>
        </p:txBody>
      </p:sp>
      <p:sp>
        <p:nvSpPr>
          <p:cNvPr id="18436" name="AutoShape 2" descr="data:image/jpeg;base64,/9j/4AAQSkZJRgABAQAAAQABAAD/2wCEAAkGBxQSEhQUExQVFRUXFhQUFRUXFhYXFBUVFBUWFxYVFBQYHCggGBwlHBUUITEhJSkrLi4uFx8zODMsNygtLisBCgoKDg0OGxAQGiwlHyUsLCwsLCwsLCwsLCwsLCwsLCwsLCwsLCwsLCwsLCwsLCwsLCwsLCwsLCwsLCwsLCwsLP/AABEIAK4BIgMBIgACEQEDEQH/xAAcAAAABwEBAAAAAAAAAAAAAAABAgMEBQYHAAj/xABKEAACAQIDBAcDCQQGCQUAAAABAgMAEQQSIQUGMUETIlFhcYGRBzKhFCNCUlOSscHRFWKCkxdUcsLS8BYzQ0Rjg6Lh8TSjssPi/8QAGQEAAgMBAAAAAAAAAAAAAAAAAQIAAwQF/8QALxEAAgECBAUDAwQDAQAAAAAAAAECAxESFCFRBBMxQWEiUqEyM5EjcYHwYrHRQv/aAAwDAQACEQMRAD8AjsQOoPCoA+81T2IPUHhUAT128KbivtswcL9aFAulAq119KGNSTXHOqdahIo0seU2vfwoCNagUDRl4VxSwFctAIVuK+NOVpqT1l8adKajJY4VxoVo7VEwNAE0ujUlal4hRuLYFDRr6N4VwFc5Fj4U8XqI1oM8PJZBR+nporWAoM9aJS1YkY6D8TUi0tIh6SZqTENgHHSUlK9JhqK7aUuIbCAWpGU0JNFkop9SNdBua6gJrqW5YkJy0QClJKJRuGxfPZS3WxI7oj8XrRE/X8azb2Vt87iB/wAND6Mf1rSErqcN9tHM4n7jHCUstN0NLKavKUOoqWNIQmnFKOhJqGOgehjqEFb11FvQ0LBuYnOfm18KgD77eFTkzfNr4VA367eFUcV9tg4X60K30o6Ujm0pRDXHZ1g166kyaPfWoEU5VwOlAxoFNAIRzqvjTxDTFuK/2qdrRYBZKMTRI6M5pSBhSyUgppcURbAlqLyNdRr6Hwpl1Fa0IljpRS1c9Fq+f1MFNelCoNJsaEUQmkLLAg1znSgWgk4UCWE2oHrr1z0y7ga6CBrlrqEUrHCyUnajuaJRIW/2YvbEyDtiPwdf1rTUNZR7PJLY1R9ZJB8A392tWjrqcI/0zmcUv1BdTSyGkFpZa0mcdQ06ppDTscKVliEXrloZKIGqEFb11FzV1QB5w2ninESlTp20XCyXv4CiF7wHMQBbQU32fJx8BWOv9tltBepEkDSyNpTPNSiNpXMaOkHLUora01L0ZWqWCO3eiI9Ju1FU0EgipOq+NOlNR+bVfGnytRYEOI65zRYzXOaVEFIzTkcKaIacqdKIrAvSnbSTUYHjrTisjSKTIpfLp5mk8lXzXqYsH6UcKTNLhaQkquxZcKDXPwoBXSHSlYROhfhRSa5jpRXcD7CTGuBorNXA0Bznot6NIaTqEJrc2XLjYD2uV+8jD8xWxR1h+yZsk8LdkkZ/6hetuj4n/POulwT9LXk53GL1JjhaWWklpVa2GQcRU9UUzh40+QUrLIjebSkAaWxfCmwNQDFr11EvXVAXMD/0anaPKUObu1FJYbdnER+8ja6CwX/FWlzRYixPSS2PaB+VqebN2ZhZEUzYmbpDmzIZmW1mI0Ud1qpqxhGPqvr+xZScr6GcRbrYk/7Nh/asPwvTpd0Jhxyj+I/4a0U7C2XzYued8TKf79Adl7J+zibxkZvxasyVD2tl7lV9yM/G6dveljHif/0KSfd+Nb3xEIt3p+clXrEQbGXjBhj/AAk/hVe21itkBTkiwsZ0sTEQbDszLrTJ0k7cv/ZHzPeVubC4df8AeYSf3p4lHoqk00dFN8mIwQHZ0zkm3Z8yNfOh2jjcM4YRnDDQZCIwb/WDgqLdxBqDWBbG6RtbgQvH1ozlTSsor8IMIzfdkxi7XQiwva4X3dNMynmDSytUbhcUwCLZAAdF6OM2vqbHLenUUpzEEacjXPmjXHpqPo2o7mkYzR5KrGDKadJILVGy4gKCSbAcTVcx28TtpH1B26Fj68KthSlPoJKSXUuUkwps20Y14uo8xVJw8OIxLZUEkrdgubX7eQ86TxGCaNijgq6mzKwsQa0Lht2IpN6Itn7biAtnHHvoV2tEfprVN6Lvruh76tcIvuBQkl0L1Hi1PAg+dEdxeqOI2H/Y0smLlTgzeeopHR2Y12uqLgKLJwqI2btXP1W0b4GpSNGkOVFLHsAJrPOLTsx469BPNRXakMeGiYo4ZG5qQQ3pxrlgMqZlOgOvb6dtNGHcEnrYIJ111FFbFoNLjyqRg3YnmXqoWOtusALDuqJ2rsOaH34zb8PMU6pxYMbHJcHUGhVqr6YsqdCbdlSuFxObx0pZ0nEaM7jxjbXs19K3XCurZWXUMLg9oIuKwm9XrdLfSKKFIpywKXAa1wUv1RpwsNPKruEmotpmfi6bkk12NJSllqrLvrhiOo2b0pM7yySf6vKg7SR+LV0U0+hznp1LmkoXViAO0m1JzbwRAdS7nuFl9TVPTEC93mDt3kWHcLU4gxcV7s4tRwpkxsskWKaQXawvwA7O+lAahxtyEfS9BQf6QRcsx8AaliYicrqhht9Pqv8Adb9KGpZkxEcdpYkLdYZ+3rToBbyJ/CoiXESuxY4VCfrNOST6ClE3rwNrmFUXkzYbTTsIzUeDevBMbIYR3mIIPUx0bE17BYcTiB/u8C/xn8QKDFbxzwqC0cS30FpBYnzWiYje7DgkdJHp9XoPgclM135wo4sG7iMK36UcPklpbDXH75yADPhYW10CyLfxvlH41Xdub2mZejeFMMpNyxV5Li2mlrHxFXaLbeEntlaA3vcGLDnLoOPWF+JGl+BpGbZLSEjDNs/KdckkFrnt0a3pVU1K2jHg1fVGTGVAxKiPidVzoPJWU2p7hpMw5eRB/IVdl3dw+KYrH0MeIUXkijYtC4HFoiRcW5g8Ke4LdGPgyWPA9tc2q7aNam6FTuihgar40+qV3r3ZOGySJcxEgE/UY8L9x5VEXrMzTF36C8b0aZqbLJRZ5KSwxEbxYo2VBz6x8OVTu5u4L4gdLiAyp9FL5WfvJ4qPjUzu5uXnPyjEq4YMOijYDKyAA52HG976acK0BGIHVse7t8+VdehStBXObXreqyGGxcPBEBHHCImGYFBpcrxNxxNiDryNUr2vbOUGCdVsWvGzdthdbj11q5Y6YO0ciaEOA3Igg5WBHbZqqPtTxN8PGvbMOPLqMdP886tmvSVUJPmIzS/fRQ1FY0JNqzHUuKUBNGwWHaR1RBdmNh41oOydxoXUKc8smvSSZimHRhxRbLmcj/zamjBsSpXjDqUrYWAkxGIjii992sDyA+kzdwFzWu4HdtIvmmhldToz5gi5guhcA5mF7c7dnaWGwN0UweJSaJy7aqEtZMrizEMSToKvsMJYknnqaqqaMspVNMSXUou1typsTjMyARwqkUfSMQSyogHUA1HPU1XNm7DGF2mMNK5KOxK6Cxvqp46DW1bLi+rExvawJ9Kyjf5DiZ4LFFUHommIBHSHTTn1eZvx4cKEdSuaNTwGAWMWUWqG2/s9SDfW9K7rbTlMJjxJXp4uqzL7sqfQlU8wRoe8Gm20sSS5voLfrRlEaJjm+Wyljlugyhtbd9QuDfK3wq07+zfOJ2Zb258TrVRm7RemSurMrloyeBojUjhJboDRi1ZbWZde6JTYNulF+w093sbo1jZOqS9iV0uLVH7vuOmA7jUpvZhnkSMIjMQ9yFUmwt3CtlG/LOdX+8M1ncjV2+8aeYnbErRLFmyhCSHFw548TfhrTHoXA/1cv8t/0pOKAv74mTuMXV/CpBVW+tiSwLsPdn7TkPHOR2gmx8Nb1Y8NjdBcNfvDa/CobCwItrTAf2o2H51JwAcsRD5gj866EdDLKxI/KV7T6N+ldSQiP9Yw/qa6iIaDikQ/SN763jvcedMW2bEdSAPCOx+BocJjouZlHiIZB/7bXqVjkjf3ZYwf3onX16wqvFbctw32Ic7IiI0b1DfgTRI9gQm+YqfIj4VLSYAAE58OOd7sv96mgeH6WJiHaFlOngL61FMmF7EbjN2MORYZLc7i/la1V/GbgYZ/s1Hasbq/kRarXjdoYaJbiR5T2CRwPEaWqh7Y37MZ0w7i97ZsVm+CC/rUc0lqFRk3oMNp7IOCImw64sPGy5JHB6Ekm1iCxuDe1u+rNtberKAbIrWF7m+they+N6o2N3txWJ6ptGhIOUMxNxwAZzYcOQFRbuTqSSe06n1rn8VOMmrI2UKUrepk5treOacZWc5CRdbAA2IOo8QKjXfjTNzoPEVZN392pcS12UpEOLHQt3IDqfHhWRQc2kjTeNNajXY+xpcQGKZVUaFnbKt+wGxuavO7+78MKXOWSY2LNYMF/dQHgO/jSvyJY1CpAXC8FV1AH8Pb3nWmp20Ijrh5U7+XwFq6NLhow1fU59XiJz0XQsJn4g8ePZcfrTHEY0Dwqt4/bTN1kkzJcEqQBJGQLZlP017RqedRu0tvAxnXWxv3GtKM9mSO0MbllDKdH98dpQdUj4iqbv7tIOyRjXLmYnnqAov6Gmr7SOrE8APjqfyqvYmcuxY8/wAOQquo9LGmjTtK4XNwoWN6JUxutghJOCwJROuw7bHqg91/wqlRu7GqU7Jtlw3K3cZAHcFWdes3DIh+gn755nkO81e45kVQigBVAAUcO0C3ZUIu0cy9l9PAc7eVMJ9qXS4NjlzW8bmravpjZGWiuZPFIumzHzlnJ52XwH/enz7UWIgNoDr/AOait036TDRf2dT33o+KypiAouVkQ6HUdJHcka8ytz/DWM6EddRzvFjxNC6JrmUjQ34isixeImF4JFbQtqRY9ZsxPiCfjWr4LDxLMqqDZ42I16uZWUMpXlowt4Gq5vyuHRS3St0w/wBWi5T1uFySOHGom7jyinqhjj9vFI4ZQ3WjCrJa3WjNg6lbcveHeO+n+I2hn1AFraEn3uwgCs5xcyOjZjIXawABFi3LgKW2ZtZ0AjlBuosuuhUcvEU9tCtPUc75LmIbmBaqax5VO7Z2gXOthYWAHCozA7PkmJ6NcxFiQONibaDnTR6FdS1yybobF6ZoVkNkdwND1iGPI8q2DB7k4CLhh1c9shaQ+jG3wrNdzXyy4VLEESqpBFrWI434VtZrQqULJ26nPVapJtN9GJ4HCpGbJHGosdFRRwItwFP79w9BTaH3vL8xRFxmYkIM1rg2I0t41JzhD6nYaMZS6K478h6CuIHYvoKbDGAXuCLcTyHnwrP/AGvSYqQ4eHCpK6nPJJ0QYk5SoCtl5ampzIWumFQd7WNJVVP0VPlQiFPqL6VmXstwuJgxEonEqRyRh0SQOMjBiCvW0va3DurUC47RTJp6oVqzswPkyfZp90UFd8pXtFdQxLcOF7FRnU3uywP4wpf1BFM37sN5oul/DpKO+wlQE/JZrfVCEemVqYPh4VOsWKQ96TW/E1ddFFmLjCysb5HA7VkZD6G4pRoxzGJ8SkUoHxvSWGgAGZJpF5avb/pcClWx0jaJiFf+0qk+ZQ3+FHqAb4jZUEi9d4T3S4d4/itrVUdr4WDDtZYMNJ3pK5A/tLxqzbV21iYAGkSMqTlBR2DE8uow/Oqtt/eEyjrLbTqqSeIOraGw07qrnZLUshivoQe0Jc2ojRALjq3ygnWx142preh2Rt5IZSZEzqRlJB92/vdU6NQY3GJJI7RLkjzWQdoA1NuVzc2rm1YNu50qUraFr3K2IsrCSTUAnKOOq87czetR+ThRw4Dhy8++s52LiBFBDiCLKklhy+bPUJv33zeQrR2bOOqQ1xbu4c6204KCsYKk3OTbKdvBt/CpJawZxoXQ5SvcJFN7+FRR3gSVrrNIptbrHMh7MwOvmNatuB3Jwy5i8Ebkm4vma3hfgO6lMVuRgrX6GJfBmT8GpxbIoGJ2gt8kipHIfdc6o4/dYcPOqTtKa0jrcWU20NwRyAPP/tVv9oG7ssBBijkkgym5ALiM8szC/DtNZ2TSSmX06fcUlmv4UlQinuH2RO/uxSH+Ej0vxqpu+petBkBV33Zwojiubhm1BOgIHIdtQ8O6WM0PyaYKSBmyHn2acau8WysQ0QRcLMQnAlCMtu81ZTcVrcprXashjtTHBYrX1sR6giqymMOmuhFqtEu5+OmbJ8nKX1zObKBfjpf0ox9leMLHI8Cr+88mYd1hHRn6uhKLUFZkr7O94gidC/0bgeBuRTfeXajdI7RngVdbHg8bAjyPA0OA9lmMRwxxEHDXSU6dnAVLx+zqQDrYhPAIdPV6olTkzTDiIR7lZk2+wdJIOqrqGykk5WPvLfuN6i9qQsxaRiWY8ewAcAKvbezZL/8AqmHPSNePmTS43Diy2eedtNbZF1+6aKoyJmqdjIelWwVxbKrAHhrybx5UwxOIJ07Nb1r7eznBhbFpS175y5H/AEg2pu+52GVSjTHKeV4UPmwW5NWcp9zO+IXYyEAtVr2Bio8MnHUsrk8zlINh3aVb9l7p4POsUIMjsdBnzeLMVGgHM8KdbX3HaO7nBdKe2P5w6cOrmv8ACnUUiuVTFpZ2IHYWLEuMjkS+V8QpF+PEca2dhWI7BJjxUAaN4vn0sjoYyBmH0SK2psQOVWdjNBWb/cPHxPgfyrON594ZcFE/RAdIzGO7C+S9yWAvx00v21o+HNz5H8qy/wBoO60ZkleJ3BI6SRQSy5ixFzf3bk1h42nGWGcv/LOhwk2m1uipT704iHI3SZjIgMg6TOCSToy2GRtOHfWo7gbw9KvzukikDT6tuqRWNbu7MSbECOd+jQAktobkHQC/I661peycDBDPH8mnaU2ZSpHEcRY2HCx9arq01y3JWvp8Fyl+olrbX5LXvrvD0KAxDPISMqm+vbe3dekt19uLNEZXZekyMGQklVKtayg86gDgBj8fLCzSJ0CIQVIGrE3sSNOAFI7S3XOExSMJZGRlYqpy2DAdYNYda411oqMlQxP9xG069v4J5tuD6y+lBUB+w5W6wZQDrbx1oKz5Oexbz6e5CpvkRx+Ur4SX/MU+we/TA6YqZO6QEj1uw9afj2YQjjPLfusPzpNvZjFawxEo7yRb0roqU9jE4w3J7Db3Ow6zwTDsYL+I/Su2g+BnTPiIxFlv10c2HhpY+lVDG+zVF93EM38AP501/wBBbC3TSi/IQFgfELenUpbCYV7iM3m+T9Ivyad8QlgVL3BQ392/PyAqsbVx5ZmA1J95vD6K91Te8OyZ0JWPDSIg+mRlLgD3rE9XhVUdLEi4NuY4eVI4yvqXQw9goFSUUDItmVh4qQNe8inW5OE6XGRDgAWdiQGsqKT7p462HnW07cTp4Dh2yl2UAMgbQ8rpy9TTKGIWpVwuxUsLKPkMRUBwqhGU3sTaztfkRf4VPbsYuRxkRSwQW0GiqOFzUXsPZs2Hw0sMsTkBy0bKC6m/EXS9vPtqb9nkhZJVNwWdlI4EEKON/WnqzcY3RVRpqcrNk/KrthWkVyrWJFgDbLyuaf7KYSQrmANtdQD5013acyQMj+8DJE3iul/MWpluTORG8baFJZEPcFYj05+dYZNyabOjCCirRRKbJxayB8vDMy+NjaqykSYfESJ8mhK5ldG6NAbEdZD1dddfOn2AlMeInSP3S+fwzi5t53o+1MG0oORlSVctiy3Urclla3C9+PK3PhUpSUZK4vEU3KLsSex8UJGYGNEAW4sAOB5aacaHZW24J1JR1IRspKvmCsBwJsNdahYocRDIA8QbkMjK176cGt20nDtCYO0C4SSzHV+oirbjw5nwroWOYpbl4bCa3AN+89vZrTDE4kR6MjD+HQ+fA1L4c3UceA593Oj5b8apx7l7gn0KvNttRyPqBTGXeZR9E+oP4GrTidkQSe9Eh7wLH1FjUHjdwcLJfWZL/UmcW8Lk0ymhHTkQzb1A9i+KSH8BTDF71kcJF+4w/wDkKsMPs2wYHW6WTveRjfv1vS49nuz/AOrRnvZVPxtRxonKfcoOJ3t7cVGvdny/3KNgocXjFLwESpfLmExK37LkgVo8G6eDjGmFhHggpSDdaBHuFBUBgF1tmYksxHDhYcOVTGTlmNY6UxsyySwqykqQS7WI4i4Rqd7B2TPjGtB0bDm/zyxjxdoQL9wN61bDbs4VHziOO4LMvVQkZrXBuNQLEjsvUupUC1xbkNAPShibCo2IHYOxlwKZVvK76yS8L25KNcqjsv361OxSgDUnjbXj4UPTqPpKPOkXx0Q0LKagRfEwI4AdA4vfUBrEcDrwqqY7a+HWd4AHVlA63FbkAkWOotcVZEZX91+A0s2tVza27SCd51JOcarcaHS7dblpVc8aXo6jRwt+roAu2Y1BOc8CPcPwrMd4NspG0yoAzG+ubXX6y2/Orc+IwbHJ8ojBN7Hpohw0NjeqJiNw8U8rsjwSBmYqwnTUEkjN5Vm5VWrbm9DTGdOnfB8la2djij3zAAqFuQbaeFX7cDaKfKg8kgyopIKKzamw1tw0qNi9lGNfi0S+bN+ApPZcH7ImkXFgqWyhGAuHANybA3A4cRTV+HX1Jahp176NmkQbQhjxOKxKlnBUE9UqbKGJC5uNQUXtAw+KxUbSK0cUasVLHUuwsb24C340ywW8kGKPRK5ZnJUAK17HtJFhSZ9ls63McqEcgwINvEUy5koYbFf6cZ4myYk2lhySRlsSSPnl4HhpauqC/o+xf2affFdVPJq+fgsx0S1bR32aJikmCkBBtpLmHkQmtL4bbmKlGZNntbkWkYf/AFUy/o0ncXOOnF+Rc3+Arm9l8/PH4g/86StKrya+kzOjH3DqfauPF8uCjUDm05/DKKPC+PeMM74GC/Jnldh4gNao5vZS544uY+M0lIv7HA3vTM3jI5/Kpzqntf8Af5CqUPcQu9WKjeCRZdq4Z2Ab5qCJw8hH+zzsTzrLIsMz8BW0r7F0B94HuLv+lOdr7kxYHByzdIoeNLqojLgm4Ci9760sqtR9I/38jxUI9yk+zRxgppJZsNPKWQInRIpCgsGYnMw16q/GtZwu9OGPW+SYlT2mFL+oeqhuJgcRj4nlWaKJVfJlaJ82gBvxGmvwNW1d0sT/AFqH+U3+Kkc+IWmFEcaTd9R4N5MMCXGHxAJ4kQ2J8Tm1qp7Q34hGNTLFLGCLM8i5FJv1bm/jr31JbYwkuECCXEZg5NuiwkstrW94ITbjVd2jtKQG0UU865b3+QyoC31crj40360lZpfkCdODvqPsRvrhsPipCJFIbK9lItmIAZb9ulVg7zL8od82WOVr2uNDwBNuRrp2nla7bLlb/kBfjalotiTSkW2Mw/tMqD42pHSqd18o0LiYdh8u3kwswkLXV1CnX6QNx+NOU30Q4gA9W4077HhbnUrgPZ4s63nw0MJFsq5jIe+9rAfGpiL2d4cW6kdxwOTX1vVLhU9r/K/6XR4iHX/o02lvXikRWGGATMgaRm+cys1hZCtgOGpPpUwu1Zgb5FOh0Z41ueViNakP2ECuUtcWta2n40B2DGBoFuOHVHKtNNyX1r5MNRXfodv4EcNtWTMOlh6EG1mzZwW7DoLCpyN7i/8Anyqvzy3WxoExPVAN9NONVZqPSQ/Ja6FjJqv7Ix7zTzqW6sbELbszHXv4VUfaJtV4YUkRXIDdbKxFgRztVL2B7QUhkLP0ouLG1mvRXEd4ptDchvqzewjfWNKAHtqg7u+0XD42dYIjIHYEgsgAOUajjxq3EN9Y/CrHW8EVDyPyO+muPiBjcHXqt62NIGI/WNEOGv8ASb1pcx4Dl/JS9ycSFlIa4zLxYN9HvI8aupEZ+kPKkjgh2n1NB8jXv9T+tDNNdvki4VbhzhY+340HyOMfVonyRey/r+tJS4RACxAsAT6C9Lm5bBykdxXER2RijLmscuttbaCoSHEy3+cbW1yiC/qSRRtkYyDEqGjI8CNR5UpjtioxzFQT3Ej8KD4qquyE5FN9xviJ8O/v4dV/eYIS3iq6CoTac+zkUl8PGQL3OROVTg2PGRpGL95NV3eHdQzKVBRByIBJ/Gq8UW8UhrNKyKHtve3DajCYOOP98ix8gtgKpk8zOxZiWJ5kk+WtXfEezxl/2gbwUj86jU3UdZFzozJcZrAnS+vAg1op1aXRMDjLrYrmExDRsGVirDUEGxBq97vb+YgEJJisSo7UMLW/hlQ/jUZjd1i8rdAjLHfq5lbh5kmnCbh4lgLsCBwGulWOtTWjl+BMLetjU4sfIVBG1nsQCLw4a+o5/Nca6qIm4E1h1+Q5n9a6k5tL3sGGeyPQBFARUO2MftHrQHFt2j1qrPUyzKsma6oU4hu0etB07do9amepkyrJugYAixFx3gEfGobp27R613TueypnqZMsyZQAcAB4ACjZqhRK3dXdI/dQztPYOXkTV67NUMHf92jgv2rRXGR2ZMu9yWvXXqMCv+7Rwjdq02ZT7MHJ8khegzCmIibtWjCBu0Uef/iycryOzIO0UnNi1UFidBx5/CkfkzdooTgz2j0o85+0nKW5XpG42OnLwpK1Tx2P+98KL+xh9b4VzXRqPsX4kVraGEEkZUi4OhBFY9vFupLFIciMyE6WF7V6G/Y6/XPwpN9goeLfhRhCtTleKGxRaszzvuzhcRh8XBMsUhySKTZT7pNmHpet/G3Y7XCSn/ltThNixKQc/Dwp0YU+tVrnVfVIHp7Eb+3F5RTH+C34mhG2L/7GX0X/ABVIdEn16KyR/XpXKr4GvEjztVvsJPVB+dFO0pOWHbzdKessf1/hRSI/rn0qtyqeA3QxbaE3KAecg/IVH7anxUkEiLHEpZGW5kJtcWvYLU4Wi+sfSi54jzb0pW6ngN0Zpu7utiYip6VRbmC1aNhlcLZyGPaKBUgHNqVGIiHNqsjWqWtOxU6cb3QWwpjiXF6etjYf3jSZlgP0WpJttWTGSIp1B5VH4jCi/CrA0+HB9w0m2Iw5+gaodOT7jIjtl4JTxqVeBRyFETFwj3UtQjGxn6NWweGNhXG7ACj/ACaGi/LE+pXUMbJgGZx8X2nxohx0Z+mPWsSLH6x9TQZz2n1Nasl5Ks0tjb/l8Y+mPvCijacXOQetYixPafU0GY9p9TUyfn4JmVsbkm0oftB6il12hEPpj7w/WsGzHtPqaHM31j6mmXCeSZnwb3+0oh9MfeFF/aUV79Iv3hWChj9Y+powJ7T6mplfIMx4N+G04eci/eH60CbYw/2qffH61gJY9p9TUBI2p48Tzp48N5CqyfY9RLtuD7ZPvj9aMNuYb7ZPvj9a8s3rr95p8s9/gnNWx6nXbmG+2T74/Wj/ALcw/wBqn3x+teV857T60BPjRy73+CcxbHqr9uYflMn8wfrXDb2H+2j/AJg/WvKlBapyHv8AAOYtj1X+38P9vH/MX9aH9vYb+sRfzF/WvKdq61HkPcnMWx6ok3iwvPEQ/wAxf1pBt5sGOOJi/mD9a8vWrrUMv5JzPB6abfLADjiIvvCkjv3gB/vEf3hXmq1DUy3knN8Ho9/aBs/nOnlrSX9Iezvtl9DXnWuqZZb/AOic3weh29oezvt18gf0oq7/AGBIust+/Ka89VNbLjvGPE0JcOtyOs12NnO/eD+u3oaRk36wvJm9DWUdDQgVXl47i5h7GoNv1hOxvQ0Qb94YfRJ8jWZZKALUy0d2DMS2NKO/2H5IfQ03k9oEXJD6VnrCutRy0PJMxIvbb/pf/Vn0FJyb9r9Q+gqjEUDDSjlYAzEi0v7S15I/wpH+kkfZt6is9oKfKUtiznSNB/pI/wCE33hXVn1dUylLYnOkf//Z">
            <a:extLst>
              <a:ext uri="{FF2B5EF4-FFF2-40B4-BE49-F238E27FC236}">
                <a16:creationId xmlns:a16="http://schemas.microsoft.com/office/drawing/2014/main" id="{D01A9BEF-1965-4FAD-8C08-19C1576BFB93}"/>
              </a:ext>
            </a:extLst>
          </p:cNvPr>
          <p:cNvSpPr>
            <a:spLocks noChangeAspect="1" noChangeArrowheads="1"/>
          </p:cNvSpPr>
          <p:nvPr/>
        </p:nvSpPr>
        <p:spPr bwMode="auto">
          <a:xfrm>
            <a:off x="4538663" y="-1587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1pPr>
            <a:lvl2pPr marL="742950" indent="-285750">
              <a:lnSpc>
                <a:spcPct val="110000"/>
              </a:lnSpc>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2pPr>
            <a:lvl3pPr marL="1143000" indent="-228600">
              <a:lnSpc>
                <a:spcPct val="110000"/>
              </a:lnSpc>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3pPr>
            <a:lvl4pPr marL="1600200" indent="-228600">
              <a:lnSpc>
                <a:spcPct val="110000"/>
              </a:lnSpc>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4pPr>
            <a:lvl5pPr marL="2057400" indent="-228600">
              <a:lnSpc>
                <a:spcPct val="110000"/>
              </a:lnSpc>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5pPr>
            <a:lvl6pPr marL="2514600" indent="-228600" eaLnBrk="0" fontAlgn="base" hangingPunct="0">
              <a:lnSpc>
                <a:spcPct val="110000"/>
              </a:lnSpc>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6pPr>
            <a:lvl7pPr marL="2971800" indent="-228600" eaLnBrk="0" fontAlgn="base" hangingPunct="0">
              <a:lnSpc>
                <a:spcPct val="110000"/>
              </a:lnSpc>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7pPr>
            <a:lvl8pPr marL="3429000" indent="-228600" eaLnBrk="0" fontAlgn="base" hangingPunct="0">
              <a:lnSpc>
                <a:spcPct val="110000"/>
              </a:lnSpc>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8pPr>
            <a:lvl9pPr marL="3886200" indent="-228600" eaLnBrk="0" fontAlgn="base" hangingPunct="0">
              <a:lnSpc>
                <a:spcPct val="110000"/>
              </a:lnSpc>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9pPr>
          </a:lstStyle>
          <a:p>
            <a:pPr algn="ctr" eaLnBrk="1" hangingPunct="1">
              <a:spcBef>
                <a:spcPct val="50000"/>
              </a:spcBef>
              <a:spcAft>
                <a:spcPct val="0"/>
              </a:spcAft>
              <a:buClrTx/>
              <a:buFontTx/>
              <a:buNone/>
            </a:pPr>
            <a:endParaRPr lang="en-GB" altLang="en-US">
              <a:solidFill>
                <a:schemeClr val="tx1"/>
              </a:solidFill>
            </a:endParaRPr>
          </a:p>
        </p:txBody>
      </p:sp>
      <p:pic>
        <p:nvPicPr>
          <p:cNvPr id="67589" name="Picture 5">
            <a:extLst>
              <a:ext uri="{FF2B5EF4-FFF2-40B4-BE49-F238E27FC236}">
                <a16:creationId xmlns:a16="http://schemas.microsoft.com/office/drawing/2014/main" id="{DDFF1EAA-2BA8-4B58-B071-A564BA6404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0827" y="1397000"/>
            <a:ext cx="576263"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591" name="Picture 7" descr="http://cdn.theatlantic.com/static/mt/assets/food/Expired-SS-Post.jpg">
            <a:extLst>
              <a:ext uri="{FF2B5EF4-FFF2-40B4-BE49-F238E27FC236}">
                <a16:creationId xmlns:a16="http://schemas.microsoft.com/office/drawing/2014/main" id="{0BD18105-D6DD-448D-B00A-023FF4024C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5" y="1647827"/>
            <a:ext cx="56197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AutoShape 11" descr="data:image/jpeg;base64,/9j/4AAQSkZJRgABAQAAAQABAAD/2wCEAAkGBhIQEBAQEBQQDA8PDhAPDxAQEBAQDw8QFBAWFxQQEhUXHCYeFxkvGhUWHy8gIycpLiwsFiAxNTEqNSYrLCkBCQoKDgwOGg8PGCkkHyQpKTUqLDIsKS8tLSksLCksKi0sNCksLS0pKSwsLCksLC0pLCkqKikqLSk1LCksLywsLP/AABEIALgBEQMBIgACEQEDEQH/xAAcAAEAAQUBAQAAAAAAAAAAAAAABgEDBAUHCAL/xABIEAABAwICBgcCCQgKAwAAAAABAAIDBBEFIQYSMUFRYQcTIjJxgZFioRQjJEJDUlOSwXKCorGywtHwCBUWM2Nzw9Lh8XSDs//EABsBAQADAQEBAQAAAAAAAAAAAAACAwQFAQYH/8QAMxEAAgECBAIIBQQDAQAAAAAAAAECAxEEEiExQaEFUWFxgZGx8BMiMsHRFEJS4SMz0gb/2gAMAwEAAhEDEQA/AO4oiIAiIgCIiAIiIAiIgCIiAIiIAiIgCIiAIiIAiIgCIiAIiIAiIgCIiAIiIAiIgCIiAIiIAiIgCIiAIiIAiIgCIqEoCqXUO0k6T6Skuxh+GTDIsiI1Gng+TYPAXPJczx3pHrau46z4LEfo4Lsy9p/ePqByWepiYQ03Z1sL0RiMRrbKut/ZbnZsX0spKT+/njjd9QHXl+427vcodiXTTA3Kngln9qRzYW+g1j7guR/jt5qtlhnjJv6dD6Kh0Bh4f7G5PyXLXmTqr6Y653cZTQjd2Hvd6l1vcsA9KWJfbMHhBD+LVFEVDr1H+5nRj0dhYqypx8r+pMqfpaxFu10EvJ8IH7Bat5h3TY7IVFOCN7oH2/Qf/uXMUUo4iouJCp0VhKi1ppd2nod/wbpDoaqwbMIpD9HOOqdfgCeyT4EqRgry7Zb3ANNqyisIpC+IfQy3kitwAObfzSFqp43+aOLif/PcaEvB/n+j0MihWjHSlTVRbHN8inOQDzeJ59iT8HW81NAVvjOM1eLPmq+HqUJZakbP35lURFIoCIiAIiIAiIgCIiAIiIAiIgCIiAIiIAiIgCItdj2ORUVPJUTHVZGNg7z3HusaN5J/myXsexi5Oy3GOY9BRRGaoeI2DIDa97tzGN+cf52LjGlnSPUVxdGwmlpjl1bD25B/iuG38kZeO1aPSLSabEJzNMbDMRRA9iFl+63ieJ3nyA14C5NfEuTyx2Pt+jeiIUUqlVXlyX99pv8ARKromydXXwtkieRaYOla6E+0GuF2e8c1sdNdBTSfKKe81E+xDgdYxa2wOI2t4O8jna8QU96MdIJTKMPeBUU0rJOy/PqgGEuAvtadhbzvxvXTcZrJJdzNmLjVoN4mlK6S+aLejXWup+vrC8Pw6WokbFCx00jtjWjO3E7gOZyUxqNE6LD4b4jI6eqeLspqZ+qW+Jts9o2HAFZ+lWONwlzqLD4mU73sbJLUHtydq9mt1uA3m9r5DeuczTOe4veXPe43c5xLnOPEk7UajS03fJfk8pyrYxKabhDh/J/8ru1K1D2lzixvVsJ7LNYvLRwLjt8Uipnv7jXv/Ja536l0Dow0VgmjlrKkNlbE8sjY+3Vt1WhzpHg5HaLXyFifDJxCtrpXExYjhlNHfsRQVTGNa3cL6lz/ADsXqoXipPieT6RSqujBfTu23bkm2c0kjLTZwLTwcCD6FfK6zgctQ53VYjUYbiNK4EO1qiF8jDbItyF88s+NwclCNKMJp6Wv6tjutpCYpPi3h7mxuPbjDt5FnW8lGdHKsyZZQx6qVHSa1te6d0+S17CO3S67BO0SRxjBJcOiaG9tjmsE5O7vNJ+8L33rXgYpG75bRQ4nAbhwZFTOfsyLCzP1ap/p7cfG2hnj0pmV8qT6nK0vJq3M5epfoh0kT0WrHLrVVKMtQn4yIf4bju9k5cLLQY6YzUSdVC+ibcXgkJLo3bxmAQORWBZUxk6crxZ0KlGniqdqkdHy8uPcelcIxiGribNA8Sxu3jaDva4bQeRWavOmi+lM2HTCWLtRusJoSbNlb+Dhudu8Lhd+wbF4quFk8J145BccQd7XDcQciF1qFdVV2nw3SXR0sHPTWL2f2fb6maiItBygiIgCIiAIiIAiIgCIiAIiIAiIgCIiALgvS1pYaqsNMw/EUbiywOT59kjz4d0eDuK7LpTjHwOiqanK8ML3NvsL7WYPvFo815VdUEkkkkkkknaSdpKzYhu2VHZ6JhHO6suG3ebOJyyQtPHVLPp6oFcucGj7OjiIy0Mlb/QvSJlBUmeRjpvinRtDC1pBcW9rPkCPNaGyWUIycXdF9WnGtBwls9za6U40KyrlqA0xtk1A1riCWhsbW2NvD3rVWRF425O7JU4RpwUI7JWXgSXQ7TaTDy5uqJ6eQ3fGTYh1razDxtkQdthsV+rjweZxeySsoNbMxGFssbTwbYkgeaiaKxVHbK9UZpYODqOpFuMnvZ796d1yJnQ12D0gc4Rz4rKWkATxsZC3yOzxs48FHDijDUicwQdXrhxpmt1YSy1tTLlv458lr0R1G7KyJU8LGDbbbb3bfpayXgia4jFhFZqvilOESBoDonU7nxE8exsPO+fBX8CNNRyMlOKudGxwcYYI6giQD5jgbix2bPRQSyWUvi63yq/j+Sh4G8Ph/Ell6nlfNxb5kl090ojr52PiYWMijMYe4ASSdq9yBsA3DmfBRtrVdipyUmkawc1CUnN5maKVOFCmqcNkY86l/RVpaaWqFNIfk9U4NzOUc5yY8eOTT+bwUHlqLqyZeGXA8FOm3CWZGfFwhXpunLieskWj0Lxz4bQ09QTd749WX/NYdV/vBPmt4u0ndXPzqcXCTi90ERF6RCIiAIiIAiIgCIiAIiIAiIgCIiA59041pjwotH01TDGfAa0n+mF54uu7f0gX/IqVu41l/SF/8VwhZav1HbwOlLxK3X2yUhW0VVrm9Sa2NrSYjbbmtrEQ8ZFRYOWXS1haVnnS4o6eHxj2kb90JC+NVXsPxNrrBy3MeHseMlRkZ0v1C4mgsikf9nQd6q3RocUyM9/UQI3ZfTYyVKY9HWDbmrj6aKIXIAtxXvw2ReKjwI3Dhr3bish9LHELyEX4L5xTSUC7Y/VReqrnPNySVJQKZ4hrc2lbje5nZHvWpkqiVjkqiuUEjDPESlsZNJA+aRkUYL3vcGtA3kqUjRKB0LuqqDPUtlZDZjfiXTO+jaSMwBclwOQBNlh6I4dJJFWuhGtOIo4Y87FomktI4Hd2ARfgSsylnEUjJGX+BYYHEP2CqqiLZcS51hyY1Xxirao5dWvNyajLb3z0S8eo6F0F1p6ispnbaepDrcNdpaR6xH1XT1xToGqy6rrQTcyQskPMiU3P6a7WtVL6UcbHK1eXh6BERWGIIiIAiIgCIiAIiIAiIgCIiAIiIDlv9ICP5DSu4VlvWCT+C4QvQ3TpTa+Fa32VVC8+B1mfvheeVlq/UdvAv/F4hZFBh8k7xHCx0r3bGtG7ieA5lbzRPQuSu7esIoGu1XPyLyQAS1jeOYzOWe9TKfG6PCwKalaJqhzmtcAbnWJteaTj7I9y8jDiyypXs8sFd+9zmuL4TJSyuhlAD2gHI3aQRcEHeFhgqa9K0t6yNuV2U7bnmZHlQpRkrOxbRm5wUmZVPUWUiwzFiLZqKArMpp1ROPFHToVb/LI6LR4oCs74YFAaatIWccUNtqhmNLp9RIq3GA0HNRLFMZc8nPJY9bWkrWSPuiWY8lJU1puJJbq2iK1KxilJt3YWfg+DuqXloLYmMbryyyG0cTPrOP6hvVzR+np5Jg2re6GItcA5v1zk25z1Rvvbct9pHo8+jomMjPXxSVLpJJWDJzAxoh1rbs38rlTjHS5mqVUpKC0b2LseGvoIzW0FTHWRtsyduqNWxItcA8SOBF/FR3G9I56wgykBrb6kbBqxtJ2kDeeZWXBrU1DPr3Y6uMbImHJxijcXOmI4Xs0cc+C0C9k9LIjRppycpatPR299qOndAg+XVP8A4Z/+0a7quJ9AEN6itf8AVgib96Rx/cXbFppfScbHu9d+AREVphCIiAIiIAiIgCIiAIiIAiIgCIiAjPSVh/X4TXMGZFOZR4xESfuLy4vYtRCHscxwu17S1w4tIsR6FeRMVw91PPNA/vQTSRO5lji2/uuqKy4nV6Plo4lyhxyeCOSOGR0TJrdZq5E2vsO0bdyuaNQdZWUreNTFfwDwT+pa1SLo+g18Rg9nrH+kbre+ypjq0jdUtGEpLqPvpEn18Rm9gRs9I2k+8lRpSmswGoxCvqjC27PhMgMruzG0B1hd282GwXK2Gkeg9PR0Zc6YGq1mubrHVEg2OjjZt33vy3XUnFu7K4VYU1GDetkQZfcbrL4QKtmtOzubGN6umVYcL1cc5Z3HU6kKl43PmV6sqpKorErGWcrsIiyKGkM0jIwWsL3Aaz3BrGje5xOwAZqRW3bVmx0To4ZqlsU9w2VkjGEGwEpaQwn3252WRhmkVThsr4b67I3uZJC8nUuDmW/V8R71mM0QijcHf1hSMc0hzS1wJDgbg95fWn1Kx5hrInMmEzeqlfH3DNGBdw8R+yrLNK5ic4VKmV6prqe6/P2I7jGJuqZ5JnZGR5Ibcu1W7mgnksJEVe5tSUVZHbegCitTVk32lRHEP/XHf/VXVlD+ibC+owmmuLOmDqh3PrHEtP3NRTBboK0UfL4meerJ9oREUzOEREAREQBERAEREAREQBERAEREAXn3px0f6jEBUtFo62MOJ3CaMBrx93UPmV6CUW6SdFxiFBLELdcz46nJ+1aDZt+BBLfzr7lCcbovw9X4dRM8vre6FYwylrI5JMoyHRvd9QPy1/I28rrRuaQSCC0gkEEWII2gjcVRZE7M78oqcWnxOi470mNaDFQsAAuOuc0Bo4mOP8T6KA1lXJK8ySudK92Zc8kk/wDCkfRzQRS1bnTBrmwQOmDXC7bhzRrEb7Ak+i3Ndp1RVjjBUQObATqsnuDJGd0gaBdvkT4HYrH8yu2ZI2oyywhfrfvc54i2GOYO6lmdE4h4FnRvHdkjdm148R+K16r2Nqaaui7EVdcVYjKukqtrU1QfynyiIh4FLcF0Rge0NqpnQVEkRmZG0C0UQFxJMSLC4zsSMiOK02jFKyWrgZKQI+s1n6xAaWtaXWPI6tvNbp1PNJES34yoxWeS78w1lNE/PP5rS6x5NYFZBcTLXm75U7dvvubZrNIdE5qKznlj4nO1WSNcO0bX7pz2eI5rGrMUa6ngpo2lrYy+WQuIJkmfkSLbGhoAHmq6QV4lmIY4vhiayGG5NiyNjWa4G6+rfzWsXjau7FlOLcYue4WdgmEuq6mCmZ3p5Wx3+qCe07wDbnyWCuvdBWiZJkxKQZAOgpr7zsllH7AP5aQjmdiOJqqlTcvI7BTU7Y2MjYNVkbGsYODWiwHoFdRFvPlgiIgCIiAIiIAiIgCIiAIiIAiIgCIiALGr2XbZZKtzNuEB566U9EzFM6rjb2JDecAbHfaee/nnvK5+vU+L4SyZrmPAcHAg3F8iuC6c6CSUDzIwF9K45EZ9UT813LgVRUhxR1MJif2S8DVaKYqKaqje/wDunh0M3+VILOPlkfJYuNYU6lnfC/5p7Ltz2HuvHEELBUuwLSSmkjZTYlH1zIsoJwHF8bfs3Fp1tXhb0VS10N07xedK/WWq6Ez4RTzuzfS1D6YO3uhdm0eRsFFlN9MdKaV9Myiom/FB4c5wYWMAbchrQcybm5J991CElueUL5W2rasqxXlZCuAqtm2D0KqTaA0cEtS4TASuETzDE4AtkfbMG+V9W9h57lGVdpKp0T2SMOq9jg5p4EFIuzueVYucHFOxNKjRClrNZ1BKIpW316aW4LSNose039Ic1p8Rxmtp4f6vl+JaxtiABrujcSdXXBzb4LI0ojEghxKnvGJzaYNJBhqQM8xmL2vflfeo3VVT5XmSRzpHu7znG7jYWzPgFOTtsZqMHJLM7rt3TRaRFn4NgktXJqRizRbXkPdYOfE8B/2q0m3ZGqc4wWaTLujeAPrZ2xNu1gIMrx8xl93tHYB/Ar0ho+1sMUcUYDI42BjGjY1oGQUJ0YwFlNGI4xYbXOPee7e5x4qaUItZbYQyo+cxWIdaXYtiQNN1VWKd2SvqwyBERAEREAREQBERAEREAREQBERAEREAVCFVEBizQrV1+Htka5r2h7XAgtcLgg7it64LGliQHBNOOi18BdPRAyw5ufAM3x82fWby2jmudr1hPAufaZ9GENXrSw2pqg5kgdiQ+23jzGfiqZ076o6FDGOPyz2OIIs7GcDno3llQwszsHjON3g7+StfrqhxaOrGpGSumfS+2lWS9VbIvGiUZpM6BoJ8D6p7XOg+GPd2RUx6zGgd0MuQDfabEHZwWbjVfiNLciCl6sfSQQFzQOLgTdvmFzcPW3oNLqqBjo45XahaW6ru0GXFrsvm0+CkpaWKZ0Lyzpp9j+xXGNJ6irDWzOBa12sGta1jb2tc22+fFaklbHCdH6iqI6phDD9K+7Y/I/O8rroGj+gcMFnv+USjMOcOw0+w38Tc+CKnKWrFTFUqCyx8kRPR3QmWps+XWgg27LSSD2Qdg5nyBXTcKwZkLGxxtDGN2AfrJ3nmVnwUi2EFMtMYKOxxa2InWd5eQpKey29MxWIIVsII1MoMuALIVqJquoAiIgCIiAIiIAiIgCIiAIiIAiIgCIiAIiIAvlzV9IgMSWJYc0K2rmXWPJCgI1i2CxztLJGhwItmAVy7SPoqYCXQ3j5Nzb6Fdskp1iS0N9ua8auSjJx2Z5pq9DpoyRcHxBCxG6OzE2AH6X8F6Lq9FmP3XWF/ZZjNjR6LzIi1YiouJxzDOj+WSxkf1beTbn3qY4RoJTxWOp1zh86Xt58m90eimowm25X46CyKKRGVact2a2nolnw0qzI6VZMdOpFRjxU6zIoVdjgWTHCgPmKJZkbFSOJZDWoD6aFVEQBERAEREAREQBERAEREAREQBERAEREAREQBERAFQhEQHyY189QERAfJhVp9ICiIDHfQclb+BclVEAFJyV1tNyVEQF5sCvMiREBda1fSIgCIiAIiIAiIgCIiAIiID//Z">
            <a:extLst>
              <a:ext uri="{FF2B5EF4-FFF2-40B4-BE49-F238E27FC236}">
                <a16:creationId xmlns:a16="http://schemas.microsoft.com/office/drawing/2014/main" id="{7E29DBE3-3129-4D1D-ACAA-8EAB73EF415D}"/>
              </a:ext>
            </a:extLst>
          </p:cNvPr>
          <p:cNvSpPr>
            <a:spLocks noChangeAspect="1" noChangeArrowheads="1"/>
          </p:cNvSpPr>
          <p:nvPr/>
        </p:nvSpPr>
        <p:spPr bwMode="auto">
          <a:xfrm>
            <a:off x="4691063" y="-63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1pPr>
            <a:lvl2pPr marL="742950" indent="-285750">
              <a:lnSpc>
                <a:spcPct val="110000"/>
              </a:lnSpc>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2pPr>
            <a:lvl3pPr marL="1143000" indent="-228600">
              <a:lnSpc>
                <a:spcPct val="110000"/>
              </a:lnSpc>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3pPr>
            <a:lvl4pPr marL="1600200" indent="-228600">
              <a:lnSpc>
                <a:spcPct val="110000"/>
              </a:lnSpc>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4pPr>
            <a:lvl5pPr marL="2057400" indent="-228600">
              <a:lnSpc>
                <a:spcPct val="110000"/>
              </a:lnSpc>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5pPr>
            <a:lvl6pPr marL="2514600" indent="-228600" eaLnBrk="0" fontAlgn="base" hangingPunct="0">
              <a:lnSpc>
                <a:spcPct val="110000"/>
              </a:lnSpc>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6pPr>
            <a:lvl7pPr marL="2971800" indent="-228600" eaLnBrk="0" fontAlgn="base" hangingPunct="0">
              <a:lnSpc>
                <a:spcPct val="110000"/>
              </a:lnSpc>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7pPr>
            <a:lvl8pPr marL="3429000" indent="-228600" eaLnBrk="0" fontAlgn="base" hangingPunct="0">
              <a:lnSpc>
                <a:spcPct val="110000"/>
              </a:lnSpc>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8pPr>
            <a:lvl9pPr marL="3886200" indent="-228600" eaLnBrk="0" fontAlgn="base" hangingPunct="0">
              <a:lnSpc>
                <a:spcPct val="110000"/>
              </a:lnSpc>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9pPr>
          </a:lstStyle>
          <a:p>
            <a:pPr algn="ctr" eaLnBrk="1" hangingPunct="1">
              <a:spcBef>
                <a:spcPct val="50000"/>
              </a:spcBef>
              <a:spcAft>
                <a:spcPct val="0"/>
              </a:spcAft>
              <a:buClrTx/>
              <a:buFontTx/>
              <a:buNone/>
            </a:pPr>
            <a:endParaRPr lang="en-GB" altLang="en-US">
              <a:solidFill>
                <a:schemeClr val="tx1"/>
              </a:solidFill>
            </a:endParaRPr>
          </a:p>
        </p:txBody>
      </p:sp>
      <p:pic>
        <p:nvPicPr>
          <p:cNvPr id="67597" name="Picture 13" descr="http://www.rajivbajaj.net/wp-content/uploads/2011/08/indecisive6-300x202.jpg">
            <a:extLst>
              <a:ext uri="{FF2B5EF4-FFF2-40B4-BE49-F238E27FC236}">
                <a16:creationId xmlns:a16="http://schemas.microsoft.com/office/drawing/2014/main" id="{FF4D9EDF-6571-4684-8348-5AC5D79E8F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8463" y="3100388"/>
            <a:ext cx="887412"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9" name="Picture 15" descr="http://picturesofmoney.org/wp-content/uploads/2013/09/locked-up-money.jpg">
            <a:extLst>
              <a:ext uri="{FF2B5EF4-FFF2-40B4-BE49-F238E27FC236}">
                <a16:creationId xmlns:a16="http://schemas.microsoft.com/office/drawing/2014/main" id="{B3B774F6-F450-43AD-95D4-7D4DF8C21A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8988" y="3686913"/>
            <a:ext cx="6715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4" name="Picture 20">
            <a:extLst>
              <a:ext uri="{FF2B5EF4-FFF2-40B4-BE49-F238E27FC236}">
                <a16:creationId xmlns:a16="http://schemas.microsoft.com/office/drawing/2014/main" id="{AEDD6B6F-7FA1-4FFC-92BD-9A3CDA677B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8577" y="4775938"/>
            <a:ext cx="93662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CA6F3C56-A6E4-4903-A202-605E71A8159D}"/>
              </a:ext>
            </a:extLst>
          </p:cNvPr>
          <p:cNvSpPr txBox="1">
            <a:spLocks noChangeArrowheads="1"/>
          </p:cNvSpPr>
          <p:nvPr/>
        </p:nvSpPr>
        <p:spPr bwMode="auto">
          <a:xfrm>
            <a:off x="431800" y="5969247"/>
            <a:ext cx="8280400" cy="49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1pPr>
            <a:lvl2pPr marL="742950" indent="-285750">
              <a:lnSpc>
                <a:spcPct val="110000"/>
              </a:lnSpc>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2pPr>
            <a:lvl3pPr marL="1143000" indent="-228600">
              <a:lnSpc>
                <a:spcPct val="110000"/>
              </a:lnSpc>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3pPr>
            <a:lvl4pPr marL="1600200" indent="-228600">
              <a:lnSpc>
                <a:spcPct val="110000"/>
              </a:lnSpc>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4pPr>
            <a:lvl5pPr marL="2057400" indent="-228600">
              <a:lnSpc>
                <a:spcPct val="110000"/>
              </a:lnSpc>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5pPr>
            <a:lvl6pPr marL="2514600" indent="-228600" eaLnBrk="0" fontAlgn="base" hangingPunct="0">
              <a:lnSpc>
                <a:spcPct val="110000"/>
              </a:lnSpc>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6pPr>
            <a:lvl7pPr marL="2971800" indent="-228600" eaLnBrk="0" fontAlgn="base" hangingPunct="0">
              <a:lnSpc>
                <a:spcPct val="110000"/>
              </a:lnSpc>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7pPr>
            <a:lvl8pPr marL="3429000" indent="-228600" eaLnBrk="0" fontAlgn="base" hangingPunct="0">
              <a:lnSpc>
                <a:spcPct val="110000"/>
              </a:lnSpc>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8pPr>
            <a:lvl9pPr marL="3886200" indent="-228600" eaLnBrk="0" fontAlgn="base" hangingPunct="0">
              <a:lnSpc>
                <a:spcPct val="110000"/>
              </a:lnSpc>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9pPr>
          </a:lstStyle>
          <a:p>
            <a:pPr algn="ctr" eaLnBrk="1" hangingPunct="1">
              <a:spcBef>
                <a:spcPct val="50000"/>
              </a:spcBef>
              <a:spcAft>
                <a:spcPct val="0"/>
              </a:spcAft>
              <a:buClrTx/>
              <a:buFontTx/>
              <a:buNone/>
            </a:pPr>
            <a:r>
              <a:rPr lang="en-GB" altLang="en-US" sz="2400" dirty="0">
                <a:solidFill>
                  <a:schemeClr val="tx1"/>
                </a:solidFill>
                <a:latin typeface="+mn-lt"/>
              </a:rPr>
              <a:t>Irritating itches - or symptoms of a bigger problem?</a:t>
            </a:r>
          </a:p>
        </p:txBody>
      </p:sp>
      <p:sp>
        <p:nvSpPr>
          <p:cNvPr id="17" name="TextBox 16">
            <a:extLst>
              <a:ext uri="{FF2B5EF4-FFF2-40B4-BE49-F238E27FC236}">
                <a16:creationId xmlns:a16="http://schemas.microsoft.com/office/drawing/2014/main" id="{256ABD09-1142-49A5-B761-76DAC2C5666A}"/>
              </a:ext>
            </a:extLst>
          </p:cNvPr>
          <p:cNvSpPr txBox="1">
            <a:spLocks noChangeArrowheads="1"/>
          </p:cNvSpPr>
          <p:nvPr/>
        </p:nvSpPr>
        <p:spPr bwMode="auto">
          <a:xfrm>
            <a:off x="2339977" y="1844677"/>
            <a:ext cx="4321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1pPr>
            <a:lvl2pPr marL="742950" indent="-285750">
              <a:lnSpc>
                <a:spcPct val="110000"/>
              </a:lnSpc>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2pPr>
            <a:lvl3pPr marL="1143000" indent="-228600">
              <a:lnSpc>
                <a:spcPct val="110000"/>
              </a:lnSpc>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3pPr>
            <a:lvl4pPr marL="1600200" indent="-228600">
              <a:lnSpc>
                <a:spcPct val="110000"/>
              </a:lnSpc>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4pPr>
            <a:lvl5pPr marL="2057400" indent="-228600">
              <a:lnSpc>
                <a:spcPct val="110000"/>
              </a:lnSpc>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5pPr>
            <a:lvl6pPr marL="2514600" indent="-228600" eaLnBrk="0" fontAlgn="base" hangingPunct="0">
              <a:lnSpc>
                <a:spcPct val="110000"/>
              </a:lnSpc>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6pPr>
            <a:lvl7pPr marL="2971800" indent="-228600" eaLnBrk="0" fontAlgn="base" hangingPunct="0">
              <a:lnSpc>
                <a:spcPct val="110000"/>
              </a:lnSpc>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7pPr>
            <a:lvl8pPr marL="3429000" indent="-228600" eaLnBrk="0" fontAlgn="base" hangingPunct="0">
              <a:lnSpc>
                <a:spcPct val="110000"/>
              </a:lnSpc>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8pPr>
            <a:lvl9pPr marL="3886200" indent="-228600" eaLnBrk="0" fontAlgn="base" hangingPunct="0">
              <a:lnSpc>
                <a:spcPct val="110000"/>
              </a:lnSpc>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9pPr>
          </a:lstStyle>
          <a:p>
            <a:pPr algn="ctr" eaLnBrk="1" hangingPunct="1">
              <a:spcBef>
                <a:spcPct val="50000"/>
              </a:spcBef>
              <a:spcAft>
                <a:spcPct val="0"/>
              </a:spcAft>
              <a:buClrTx/>
              <a:buFontTx/>
              <a:buNone/>
            </a:pPr>
            <a:r>
              <a:rPr lang="en-GB" altLang="en-US">
                <a:solidFill>
                  <a:schemeClr val="tx1"/>
                </a:solidFill>
                <a:latin typeface="+mn-lt"/>
              </a:rPr>
              <a:t>Assumptions quickly outdated</a:t>
            </a:r>
          </a:p>
        </p:txBody>
      </p:sp>
      <p:sp>
        <p:nvSpPr>
          <p:cNvPr id="19" name="TextBox 18">
            <a:extLst>
              <a:ext uri="{FF2B5EF4-FFF2-40B4-BE49-F238E27FC236}">
                <a16:creationId xmlns:a16="http://schemas.microsoft.com/office/drawing/2014/main" id="{6D8ED19B-D158-482B-94DB-1552EDD3B7CF}"/>
              </a:ext>
            </a:extLst>
          </p:cNvPr>
          <p:cNvSpPr txBox="1">
            <a:spLocks noChangeArrowheads="1"/>
          </p:cNvSpPr>
          <p:nvPr/>
        </p:nvSpPr>
        <p:spPr bwMode="auto">
          <a:xfrm>
            <a:off x="2190752" y="1360490"/>
            <a:ext cx="4613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1pPr>
            <a:lvl2pPr marL="742950" indent="-285750">
              <a:lnSpc>
                <a:spcPct val="110000"/>
              </a:lnSpc>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2pPr>
            <a:lvl3pPr marL="1143000" indent="-228600">
              <a:lnSpc>
                <a:spcPct val="110000"/>
              </a:lnSpc>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3pPr>
            <a:lvl4pPr marL="1600200" indent="-228600">
              <a:lnSpc>
                <a:spcPct val="110000"/>
              </a:lnSpc>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4pPr>
            <a:lvl5pPr marL="2057400" indent="-228600">
              <a:lnSpc>
                <a:spcPct val="110000"/>
              </a:lnSpc>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5pPr>
            <a:lvl6pPr marL="2514600" indent="-228600" eaLnBrk="0" fontAlgn="base" hangingPunct="0">
              <a:lnSpc>
                <a:spcPct val="110000"/>
              </a:lnSpc>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6pPr>
            <a:lvl7pPr marL="2971800" indent="-228600" eaLnBrk="0" fontAlgn="base" hangingPunct="0">
              <a:lnSpc>
                <a:spcPct val="110000"/>
              </a:lnSpc>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7pPr>
            <a:lvl8pPr marL="3429000" indent="-228600" eaLnBrk="0" fontAlgn="base" hangingPunct="0">
              <a:lnSpc>
                <a:spcPct val="110000"/>
              </a:lnSpc>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8pPr>
            <a:lvl9pPr marL="3886200" indent="-228600" eaLnBrk="0" fontAlgn="base" hangingPunct="0">
              <a:lnSpc>
                <a:spcPct val="110000"/>
              </a:lnSpc>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9pPr>
          </a:lstStyle>
          <a:p>
            <a:pPr algn="ctr" eaLnBrk="1" hangingPunct="1">
              <a:spcBef>
                <a:spcPct val="50000"/>
              </a:spcBef>
              <a:spcAft>
                <a:spcPct val="0"/>
              </a:spcAft>
              <a:buClrTx/>
              <a:buFontTx/>
              <a:buNone/>
            </a:pPr>
            <a:r>
              <a:rPr lang="en-GB" altLang="en-US" dirty="0">
                <a:solidFill>
                  <a:schemeClr val="tx1"/>
                </a:solidFill>
                <a:latin typeface="+mn-lt"/>
              </a:rPr>
              <a:t>Very time consuming</a:t>
            </a:r>
          </a:p>
        </p:txBody>
      </p:sp>
      <p:sp>
        <p:nvSpPr>
          <p:cNvPr id="20" name="TextBox 19">
            <a:extLst>
              <a:ext uri="{FF2B5EF4-FFF2-40B4-BE49-F238E27FC236}">
                <a16:creationId xmlns:a16="http://schemas.microsoft.com/office/drawing/2014/main" id="{EB0F5282-E2E5-45A9-9D02-FB9EF63F8174}"/>
              </a:ext>
            </a:extLst>
          </p:cNvPr>
          <p:cNvSpPr txBox="1">
            <a:spLocks noChangeArrowheads="1"/>
          </p:cNvSpPr>
          <p:nvPr/>
        </p:nvSpPr>
        <p:spPr bwMode="auto">
          <a:xfrm>
            <a:off x="2268540" y="3203575"/>
            <a:ext cx="5392737" cy="39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1pPr>
            <a:lvl2pPr marL="742950" indent="-285750">
              <a:lnSpc>
                <a:spcPct val="110000"/>
              </a:lnSpc>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2pPr>
            <a:lvl3pPr marL="1143000" indent="-228600">
              <a:lnSpc>
                <a:spcPct val="110000"/>
              </a:lnSpc>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3pPr>
            <a:lvl4pPr marL="1600200" indent="-228600">
              <a:lnSpc>
                <a:spcPct val="110000"/>
              </a:lnSpc>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4pPr>
            <a:lvl5pPr marL="2057400" indent="-228600">
              <a:lnSpc>
                <a:spcPct val="110000"/>
              </a:lnSpc>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5pPr>
            <a:lvl6pPr marL="2514600" indent="-228600" eaLnBrk="0" fontAlgn="base" hangingPunct="0">
              <a:lnSpc>
                <a:spcPct val="110000"/>
              </a:lnSpc>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6pPr>
            <a:lvl7pPr marL="2971800" indent="-228600" eaLnBrk="0" fontAlgn="base" hangingPunct="0">
              <a:lnSpc>
                <a:spcPct val="110000"/>
              </a:lnSpc>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7pPr>
            <a:lvl8pPr marL="3429000" indent="-228600" eaLnBrk="0" fontAlgn="base" hangingPunct="0">
              <a:lnSpc>
                <a:spcPct val="110000"/>
              </a:lnSpc>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8pPr>
            <a:lvl9pPr marL="3886200" indent="-228600" eaLnBrk="0" fontAlgn="base" hangingPunct="0">
              <a:lnSpc>
                <a:spcPct val="110000"/>
              </a:lnSpc>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9pPr>
          </a:lstStyle>
          <a:p>
            <a:pPr algn="ctr" eaLnBrk="1" hangingPunct="1">
              <a:spcBef>
                <a:spcPct val="50000"/>
              </a:spcBef>
              <a:spcAft>
                <a:spcPct val="0"/>
              </a:spcAft>
              <a:buClrTx/>
              <a:buFont typeface="Arial" panose="020B0604020202020204" pitchFamily="34" charset="0"/>
              <a:buNone/>
            </a:pPr>
            <a:r>
              <a:rPr lang="en-GB" altLang="en-US">
                <a:solidFill>
                  <a:schemeClr val="tx1"/>
                </a:solidFill>
                <a:latin typeface="+mn-lt"/>
              </a:rPr>
              <a:t>Decisions made too early and often too high up</a:t>
            </a:r>
          </a:p>
        </p:txBody>
      </p:sp>
      <p:sp>
        <p:nvSpPr>
          <p:cNvPr id="6" name="Rectangle 5">
            <a:extLst>
              <a:ext uri="{FF2B5EF4-FFF2-40B4-BE49-F238E27FC236}">
                <a16:creationId xmlns:a16="http://schemas.microsoft.com/office/drawing/2014/main" id="{9DEA4FFE-A08D-43E1-BE07-BF774EE7D94B}"/>
              </a:ext>
            </a:extLst>
          </p:cNvPr>
          <p:cNvSpPr/>
          <p:nvPr/>
        </p:nvSpPr>
        <p:spPr>
          <a:xfrm>
            <a:off x="2339975" y="3701201"/>
            <a:ext cx="4616450" cy="376129"/>
          </a:xfrm>
          <a:prstGeom prst="rect">
            <a:avLst/>
          </a:prstGeom>
        </p:spPr>
        <p:txBody>
          <a:bodyPr>
            <a:spAutoFit/>
          </a:bodyPr>
          <a:lstStyle/>
          <a:p>
            <a:pPr algn="ctr" eaLnBrk="1" hangingPunct="1">
              <a:lnSpc>
                <a:spcPct val="110000"/>
              </a:lnSpc>
              <a:spcBef>
                <a:spcPct val="50000"/>
              </a:spcBef>
              <a:spcAft>
                <a:spcPct val="40000"/>
              </a:spcAft>
              <a:buClr>
                <a:srgbClr val="333333"/>
              </a:buClr>
              <a:defRPr/>
            </a:pPr>
            <a:r>
              <a:rPr lang="en-GB" kern="0" dirty="0">
                <a:solidFill>
                  <a:srgbClr val="333333"/>
                </a:solidFill>
              </a:rPr>
              <a:t>Can prevent value adding activities</a:t>
            </a:r>
          </a:p>
        </p:txBody>
      </p:sp>
      <p:pic>
        <p:nvPicPr>
          <p:cNvPr id="6165" name="Picture 21" descr="C:\Users\bjbo\AppData\Local\Microsoft\Windows\Temporary Internet Files\Content.IE5\IYXKXAIH\jefe%20conflictivo[1].jpg">
            <a:extLst>
              <a:ext uri="{FF2B5EF4-FFF2-40B4-BE49-F238E27FC236}">
                <a16:creationId xmlns:a16="http://schemas.microsoft.com/office/drawing/2014/main" id="{6486F5C3-30B7-4BC3-9511-1BB5B13F09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1052" y="2301875"/>
            <a:ext cx="639763"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E94C0AFA-38E1-4585-A797-091FCE1AEDCD}"/>
              </a:ext>
            </a:extLst>
          </p:cNvPr>
          <p:cNvSpPr txBox="1">
            <a:spLocks noChangeArrowheads="1"/>
          </p:cNvSpPr>
          <p:nvPr/>
        </p:nvSpPr>
        <p:spPr bwMode="auto">
          <a:xfrm>
            <a:off x="2411415" y="2274888"/>
            <a:ext cx="4321175"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1pPr>
            <a:lvl2pPr marL="742950" indent="-285750">
              <a:lnSpc>
                <a:spcPct val="110000"/>
              </a:lnSpc>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2pPr>
            <a:lvl3pPr marL="1143000" indent="-228600">
              <a:lnSpc>
                <a:spcPct val="110000"/>
              </a:lnSpc>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3pPr>
            <a:lvl4pPr marL="1600200" indent="-228600">
              <a:lnSpc>
                <a:spcPct val="110000"/>
              </a:lnSpc>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4pPr>
            <a:lvl5pPr marL="2057400" indent="-228600">
              <a:lnSpc>
                <a:spcPct val="110000"/>
              </a:lnSpc>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5pPr>
            <a:lvl6pPr marL="2514600" indent="-228600" eaLnBrk="0" fontAlgn="base" hangingPunct="0">
              <a:lnSpc>
                <a:spcPct val="110000"/>
              </a:lnSpc>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6pPr>
            <a:lvl7pPr marL="2971800" indent="-228600" eaLnBrk="0" fontAlgn="base" hangingPunct="0">
              <a:lnSpc>
                <a:spcPct val="110000"/>
              </a:lnSpc>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7pPr>
            <a:lvl8pPr marL="3429000" indent="-228600" eaLnBrk="0" fontAlgn="base" hangingPunct="0">
              <a:lnSpc>
                <a:spcPct val="110000"/>
              </a:lnSpc>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8pPr>
            <a:lvl9pPr marL="3886200" indent="-228600" eaLnBrk="0" fontAlgn="base" hangingPunct="0">
              <a:lnSpc>
                <a:spcPct val="110000"/>
              </a:lnSpc>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9pPr>
          </a:lstStyle>
          <a:p>
            <a:pPr algn="ctr" eaLnBrk="1" hangingPunct="1">
              <a:spcBef>
                <a:spcPct val="50000"/>
              </a:spcBef>
              <a:spcAft>
                <a:spcPct val="0"/>
              </a:spcAft>
              <a:buClrTx/>
              <a:buFontTx/>
              <a:buNone/>
            </a:pPr>
            <a:r>
              <a:rPr lang="en-GB" altLang="en-US">
                <a:solidFill>
                  <a:schemeClr val="tx1"/>
                </a:solidFill>
                <a:latin typeface="+mn-lt"/>
              </a:rPr>
              <a:t>Stimulates unethical behaviours</a:t>
            </a:r>
          </a:p>
        </p:txBody>
      </p:sp>
      <p:sp>
        <p:nvSpPr>
          <p:cNvPr id="24" name="TextBox 23">
            <a:extLst>
              <a:ext uri="{FF2B5EF4-FFF2-40B4-BE49-F238E27FC236}">
                <a16:creationId xmlns:a16="http://schemas.microsoft.com/office/drawing/2014/main" id="{076F183F-7FA3-47AA-B301-BD397DF5A534}"/>
              </a:ext>
            </a:extLst>
          </p:cNvPr>
          <p:cNvSpPr txBox="1">
            <a:spLocks noChangeArrowheads="1"/>
          </p:cNvSpPr>
          <p:nvPr/>
        </p:nvSpPr>
        <p:spPr bwMode="auto">
          <a:xfrm>
            <a:off x="2339977" y="2746377"/>
            <a:ext cx="4321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1pPr>
            <a:lvl2pPr marL="742950" indent="-285750">
              <a:lnSpc>
                <a:spcPct val="110000"/>
              </a:lnSpc>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2pPr>
            <a:lvl3pPr marL="1143000" indent="-228600">
              <a:lnSpc>
                <a:spcPct val="110000"/>
              </a:lnSpc>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3pPr>
            <a:lvl4pPr marL="1600200" indent="-228600">
              <a:lnSpc>
                <a:spcPct val="110000"/>
              </a:lnSpc>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4pPr>
            <a:lvl5pPr marL="2057400" indent="-228600">
              <a:lnSpc>
                <a:spcPct val="110000"/>
              </a:lnSpc>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5pPr>
            <a:lvl6pPr marL="2514600" indent="-228600" eaLnBrk="0" fontAlgn="base" hangingPunct="0">
              <a:lnSpc>
                <a:spcPct val="110000"/>
              </a:lnSpc>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6pPr>
            <a:lvl7pPr marL="2971800" indent="-228600" eaLnBrk="0" fontAlgn="base" hangingPunct="0">
              <a:lnSpc>
                <a:spcPct val="110000"/>
              </a:lnSpc>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7pPr>
            <a:lvl8pPr marL="3429000" indent="-228600" eaLnBrk="0" fontAlgn="base" hangingPunct="0">
              <a:lnSpc>
                <a:spcPct val="110000"/>
              </a:lnSpc>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8pPr>
            <a:lvl9pPr marL="3886200" indent="-228600" eaLnBrk="0" fontAlgn="base" hangingPunct="0">
              <a:lnSpc>
                <a:spcPct val="110000"/>
              </a:lnSpc>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9pPr>
          </a:lstStyle>
          <a:p>
            <a:pPr algn="ctr" eaLnBrk="1" hangingPunct="1">
              <a:spcBef>
                <a:spcPct val="50000"/>
              </a:spcBef>
              <a:spcAft>
                <a:spcPct val="0"/>
              </a:spcAft>
              <a:buClrTx/>
              <a:buFontTx/>
              <a:buNone/>
            </a:pPr>
            <a:r>
              <a:rPr lang="en-GB" altLang="en-US">
                <a:solidFill>
                  <a:schemeClr val="tx1"/>
                </a:solidFill>
                <a:latin typeface="+mn-lt"/>
              </a:rPr>
              <a:t>Creates illusions of control</a:t>
            </a:r>
          </a:p>
        </p:txBody>
      </p:sp>
      <p:pic>
        <p:nvPicPr>
          <p:cNvPr id="14360" name="Picture 24">
            <a:extLst>
              <a:ext uri="{FF2B5EF4-FFF2-40B4-BE49-F238E27FC236}">
                <a16:creationId xmlns:a16="http://schemas.microsoft.com/office/drawing/2014/main" id="{19564248-7586-4E3A-8B80-0CC49AF40D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44713" y="2801938"/>
            <a:ext cx="698500" cy="341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2" name="Picture 1">
            <a:extLst>
              <a:ext uri="{FF2B5EF4-FFF2-40B4-BE49-F238E27FC236}">
                <a16:creationId xmlns:a16="http://schemas.microsoft.com/office/drawing/2014/main" id="{3393C93D-E0F4-42F1-81B1-A6A54B27BC9D}"/>
              </a:ext>
            </a:extLst>
          </p:cNvPr>
          <p:cNvPicPr>
            <a:picLocks noChangeAspect="1"/>
          </p:cNvPicPr>
          <p:nvPr/>
        </p:nvPicPr>
        <p:blipFill>
          <a:blip r:embed="rId9"/>
          <a:stretch>
            <a:fillRect/>
          </a:stretch>
        </p:blipFill>
        <p:spPr>
          <a:xfrm>
            <a:off x="2555875" y="5226288"/>
            <a:ext cx="676275" cy="486148"/>
          </a:xfrm>
          <a:prstGeom prst="rect">
            <a:avLst/>
          </a:prstGeom>
        </p:spPr>
      </p:pic>
      <p:sp>
        <p:nvSpPr>
          <p:cNvPr id="21" name="TextBox 20">
            <a:extLst>
              <a:ext uri="{FF2B5EF4-FFF2-40B4-BE49-F238E27FC236}">
                <a16:creationId xmlns:a16="http://schemas.microsoft.com/office/drawing/2014/main" id="{2C749460-E0DD-48DC-BA43-B3EDACC4C2B3}"/>
              </a:ext>
            </a:extLst>
          </p:cNvPr>
          <p:cNvSpPr txBox="1">
            <a:spLocks noChangeArrowheads="1"/>
          </p:cNvSpPr>
          <p:nvPr/>
        </p:nvSpPr>
        <p:spPr bwMode="auto">
          <a:xfrm>
            <a:off x="2144713" y="5243773"/>
            <a:ext cx="4613275" cy="376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1pPr>
            <a:lvl2pPr marL="742950" indent="-285750">
              <a:lnSpc>
                <a:spcPct val="110000"/>
              </a:lnSpc>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2pPr>
            <a:lvl3pPr marL="1143000" indent="-228600">
              <a:lnSpc>
                <a:spcPct val="110000"/>
              </a:lnSpc>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3pPr>
            <a:lvl4pPr marL="1600200" indent="-228600">
              <a:lnSpc>
                <a:spcPct val="110000"/>
              </a:lnSpc>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4pPr>
            <a:lvl5pPr marL="2057400" indent="-228600">
              <a:lnSpc>
                <a:spcPct val="110000"/>
              </a:lnSpc>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5pPr>
            <a:lvl6pPr marL="2514600" indent="-228600" eaLnBrk="0" fontAlgn="base" hangingPunct="0">
              <a:lnSpc>
                <a:spcPct val="110000"/>
              </a:lnSpc>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6pPr>
            <a:lvl7pPr marL="2971800" indent="-228600" eaLnBrk="0" fontAlgn="base" hangingPunct="0">
              <a:lnSpc>
                <a:spcPct val="110000"/>
              </a:lnSpc>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7pPr>
            <a:lvl8pPr marL="3429000" indent="-228600" eaLnBrk="0" fontAlgn="base" hangingPunct="0">
              <a:lnSpc>
                <a:spcPct val="110000"/>
              </a:lnSpc>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8pPr>
            <a:lvl9pPr marL="3886200" indent="-228600" eaLnBrk="0" fontAlgn="base" hangingPunct="0">
              <a:lnSpc>
                <a:spcPct val="110000"/>
              </a:lnSpc>
              <a:spcBef>
                <a:spcPct val="0"/>
              </a:spcBef>
              <a:spcAft>
                <a:spcPct val="40000"/>
              </a:spcAft>
              <a:buClr>
                <a:schemeClr val="tx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9pPr>
          </a:lstStyle>
          <a:p>
            <a:pPr algn="ctr" eaLnBrk="1" hangingPunct="1">
              <a:spcBef>
                <a:spcPct val="50000"/>
              </a:spcBef>
              <a:spcAft>
                <a:spcPct val="0"/>
              </a:spcAft>
              <a:buClrTx/>
              <a:buFontTx/>
              <a:buNone/>
            </a:pPr>
            <a:r>
              <a:rPr lang="en-GB" altLang="en-US" dirty="0">
                <a:solidFill>
                  <a:schemeClr val="tx1"/>
                </a:solidFill>
                <a:latin typeface="+mn-lt"/>
              </a:rPr>
              <a:t>Conflicting purposes</a:t>
            </a:r>
          </a:p>
        </p:txBody>
      </p:sp>
      <p:pic>
        <p:nvPicPr>
          <p:cNvPr id="5" name="Picture 4">
            <a:extLst>
              <a:ext uri="{FF2B5EF4-FFF2-40B4-BE49-F238E27FC236}">
                <a16:creationId xmlns:a16="http://schemas.microsoft.com/office/drawing/2014/main" id="{CFF48C79-CD34-4EDD-853F-104E85E8B790}"/>
              </a:ext>
            </a:extLst>
          </p:cNvPr>
          <p:cNvPicPr>
            <a:picLocks noChangeAspect="1"/>
          </p:cNvPicPr>
          <p:nvPr/>
        </p:nvPicPr>
        <p:blipFill>
          <a:blip r:embed="rId10"/>
          <a:stretch>
            <a:fillRect/>
          </a:stretch>
        </p:blipFill>
        <p:spPr>
          <a:xfrm>
            <a:off x="1882779" y="4208463"/>
            <a:ext cx="671512" cy="501702"/>
          </a:xfrm>
          <a:prstGeom prst="rect">
            <a:avLst/>
          </a:prstGeom>
        </p:spPr>
      </p:pic>
      <p:sp>
        <p:nvSpPr>
          <p:cNvPr id="23" name="Rectangle 22">
            <a:extLst>
              <a:ext uri="{FF2B5EF4-FFF2-40B4-BE49-F238E27FC236}">
                <a16:creationId xmlns:a16="http://schemas.microsoft.com/office/drawing/2014/main" id="{722993AF-11E4-413A-8938-F2B04F762505}"/>
              </a:ext>
            </a:extLst>
          </p:cNvPr>
          <p:cNvSpPr/>
          <p:nvPr/>
        </p:nvSpPr>
        <p:spPr>
          <a:xfrm>
            <a:off x="2339975" y="4252968"/>
            <a:ext cx="4616450" cy="376129"/>
          </a:xfrm>
          <a:prstGeom prst="rect">
            <a:avLst/>
          </a:prstGeom>
        </p:spPr>
        <p:txBody>
          <a:bodyPr>
            <a:spAutoFit/>
          </a:bodyPr>
          <a:lstStyle/>
          <a:p>
            <a:pPr algn="ctr" eaLnBrk="1" hangingPunct="1">
              <a:lnSpc>
                <a:spcPct val="110000"/>
              </a:lnSpc>
              <a:spcBef>
                <a:spcPct val="50000"/>
              </a:spcBef>
              <a:spcAft>
                <a:spcPct val="40000"/>
              </a:spcAft>
              <a:buClr>
                <a:srgbClr val="333333"/>
              </a:buClr>
              <a:defRPr/>
            </a:pPr>
            <a:r>
              <a:rPr lang="en-GB" kern="0" dirty="0">
                <a:solidFill>
                  <a:srgbClr val="333333"/>
                </a:solidFill>
              </a:rPr>
              <a:t>Not just a ceiling for cost, also a floor </a:t>
            </a:r>
          </a:p>
        </p:txBody>
      </p:sp>
    </p:spTree>
    <p:extLst>
      <p:ext uri="{BB962C8B-B14F-4D97-AF65-F5344CB8AC3E}">
        <p14:creationId xmlns:p14="http://schemas.microsoft.com/office/powerpoint/2010/main" val="18576706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758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6759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16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36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6759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6759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xEl>
                                              <p:pRg st="0" end="0"/>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760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17" grpId="0"/>
      <p:bldP spid="19" grpId="0"/>
      <p:bldP spid="20" grpId="0"/>
      <p:bldP spid="6" grpId="0"/>
      <p:bldP spid="22" grpId="0"/>
      <p:bldP spid="24" grpId="0"/>
      <p:bldP spid="21"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BAE171CF-8224-4C37-B3AC-B2D9D19C3232}"/>
              </a:ext>
            </a:extLst>
          </p:cNvPr>
          <p:cNvSpPr>
            <a:spLocks noGrp="1" noChangeArrowheads="1"/>
          </p:cNvSpPr>
          <p:nvPr>
            <p:ph type="title"/>
          </p:nvPr>
        </p:nvSpPr>
        <p:spPr>
          <a:xfrm>
            <a:off x="521494" y="328755"/>
            <a:ext cx="8101013" cy="1152525"/>
          </a:xfrm>
        </p:spPr>
        <p:txBody>
          <a:bodyPr/>
          <a:lstStyle/>
          <a:p>
            <a:pPr algn="ctr" eaLnBrk="1" hangingPunct="1"/>
            <a:r>
              <a:rPr lang="nb-NO" altLang="en-US" sz="3200" dirty="0" err="1">
                <a:ea typeface="MS PGothic" panose="020B0600070205080204" pitchFamily="34" charset="-128"/>
              </a:rPr>
              <a:t>Managing</a:t>
            </a:r>
            <a:r>
              <a:rPr lang="nb-NO" altLang="en-US" sz="3200" dirty="0">
                <a:ea typeface="MS PGothic" panose="020B0600070205080204" pitchFamily="34" charset="-128"/>
              </a:rPr>
              <a:t> </a:t>
            </a:r>
            <a:r>
              <a:rPr lang="nb-NO" altLang="en-US" sz="3200" dirty="0" err="1">
                <a:ea typeface="MS PGothic" panose="020B0600070205080204" pitchFamily="34" charset="-128"/>
              </a:rPr>
              <a:t>traffic</a:t>
            </a:r>
            <a:r>
              <a:rPr lang="nb-NO" altLang="en-US" sz="3200" dirty="0">
                <a:ea typeface="MS PGothic" panose="020B0600070205080204" pitchFamily="34" charset="-128"/>
              </a:rPr>
              <a:t> </a:t>
            </a:r>
            <a:r>
              <a:rPr lang="nb-NO" altLang="en-US" sz="3200" dirty="0" err="1">
                <a:ea typeface="MS PGothic" panose="020B0600070205080204" pitchFamily="34" charset="-128"/>
              </a:rPr>
              <a:t>performance</a:t>
            </a:r>
            <a:r>
              <a:rPr lang="nb-NO" altLang="en-US" sz="3200" dirty="0">
                <a:ea typeface="MS PGothic" panose="020B0600070205080204" pitchFamily="34" charset="-128"/>
              </a:rPr>
              <a:t> </a:t>
            </a:r>
            <a:br>
              <a:rPr lang="nb-NO" altLang="en-US" sz="3200" dirty="0">
                <a:ea typeface="MS PGothic" panose="020B0600070205080204" pitchFamily="34" charset="-128"/>
              </a:rPr>
            </a:br>
            <a:r>
              <a:rPr lang="nb-NO" altLang="en-US" sz="3200" dirty="0">
                <a:ea typeface="MS PGothic" panose="020B0600070205080204" pitchFamily="34" charset="-128"/>
              </a:rPr>
              <a:t>- </a:t>
            </a:r>
            <a:r>
              <a:rPr lang="nb-NO" altLang="en-US" sz="3200" dirty="0" err="1">
                <a:ea typeface="MS PGothic" panose="020B0600070205080204" pitchFamily="34" charset="-128"/>
              </a:rPr>
              <a:t>one</a:t>
            </a:r>
            <a:r>
              <a:rPr lang="nb-NO" altLang="en-US" sz="3200" dirty="0">
                <a:ea typeface="MS PGothic" panose="020B0600070205080204" pitchFamily="34" charset="-128"/>
              </a:rPr>
              <a:t> alternative</a:t>
            </a:r>
          </a:p>
        </p:txBody>
      </p:sp>
      <p:pic>
        <p:nvPicPr>
          <p:cNvPr id="19459" name="Picture 3">
            <a:extLst>
              <a:ext uri="{FF2B5EF4-FFF2-40B4-BE49-F238E27FC236}">
                <a16:creationId xmlns:a16="http://schemas.microsoft.com/office/drawing/2014/main" id="{D3D5162E-6A4C-403A-B323-7A66CF9EA4D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4215" y="1700213"/>
            <a:ext cx="4175125" cy="4032250"/>
          </a:xfrm>
        </p:spPr>
      </p:pic>
      <p:sp>
        <p:nvSpPr>
          <p:cNvPr id="13317" name="Rectangle 4">
            <a:extLst>
              <a:ext uri="{FF2B5EF4-FFF2-40B4-BE49-F238E27FC236}">
                <a16:creationId xmlns:a16="http://schemas.microsoft.com/office/drawing/2014/main" id="{84C463E7-374B-40F0-AF58-D559C743F31F}"/>
              </a:ext>
            </a:extLst>
          </p:cNvPr>
          <p:cNvSpPr>
            <a:spLocks noChangeArrowheads="1"/>
          </p:cNvSpPr>
          <p:nvPr/>
        </p:nvSpPr>
        <p:spPr bwMode="auto">
          <a:xfrm>
            <a:off x="5292725" y="3478215"/>
            <a:ext cx="3240088" cy="103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lstStyle/>
          <a:p>
            <a:pPr eaLnBrk="1" hangingPunct="1">
              <a:defRPr/>
            </a:pPr>
            <a:r>
              <a:rPr lang="nb-NO" sz="2400">
                <a:solidFill>
                  <a:schemeClr val="tx2"/>
                </a:solidFill>
                <a:ea typeface="ＭＳ Ｐゴシック" charset="0"/>
                <a:cs typeface="Arial" panose="020B0604020202020204" pitchFamily="34" charset="0"/>
              </a:rPr>
              <a:t>Based on which information?</a:t>
            </a:r>
          </a:p>
        </p:txBody>
      </p:sp>
      <p:sp>
        <p:nvSpPr>
          <p:cNvPr id="13318" name="Rectangle 5">
            <a:extLst>
              <a:ext uri="{FF2B5EF4-FFF2-40B4-BE49-F238E27FC236}">
                <a16:creationId xmlns:a16="http://schemas.microsoft.com/office/drawing/2014/main" id="{C252B530-D63C-456B-8EC6-A81F320C5BA3}"/>
              </a:ext>
            </a:extLst>
          </p:cNvPr>
          <p:cNvSpPr>
            <a:spLocks noChangeArrowheads="1"/>
          </p:cNvSpPr>
          <p:nvPr/>
        </p:nvSpPr>
        <p:spPr bwMode="auto">
          <a:xfrm>
            <a:off x="5292725" y="2133600"/>
            <a:ext cx="3240088" cy="103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lstStyle/>
          <a:p>
            <a:pPr eaLnBrk="1" hangingPunct="1">
              <a:defRPr/>
            </a:pPr>
            <a:r>
              <a:rPr lang="nb-NO" sz="2400" dirty="0">
                <a:solidFill>
                  <a:schemeClr val="tx2"/>
                </a:solidFill>
                <a:ea typeface="ＭＳ Ｐゴシック" charset="0"/>
                <a:cs typeface="Arial" panose="020B0604020202020204" pitchFamily="34" charset="0"/>
              </a:rPr>
              <a:t>Who is in </a:t>
            </a:r>
            <a:r>
              <a:rPr lang="nb-NO" sz="2400" dirty="0" err="1">
                <a:solidFill>
                  <a:schemeClr val="tx2"/>
                </a:solidFill>
                <a:ea typeface="ＭＳ Ｐゴシック" charset="0"/>
                <a:cs typeface="Arial" panose="020B0604020202020204" pitchFamily="34" charset="0"/>
              </a:rPr>
              <a:t>control</a:t>
            </a:r>
            <a:r>
              <a:rPr lang="nb-NO" sz="2400" dirty="0">
                <a:solidFill>
                  <a:schemeClr val="tx2"/>
                </a:solidFill>
                <a:ea typeface="ＭＳ Ｐゴシック" charset="0"/>
                <a:cs typeface="Arial" panose="020B0604020202020204" pitchFamily="34" charset="0"/>
              </a:rPr>
              <a:t>?</a:t>
            </a:r>
          </a:p>
        </p:txBody>
      </p:sp>
    </p:spTree>
    <p:extLst>
      <p:ext uri="{BB962C8B-B14F-4D97-AF65-F5344CB8AC3E}">
        <p14:creationId xmlns:p14="http://schemas.microsoft.com/office/powerpoint/2010/main" val="3732453019"/>
      </p:ext>
    </p:extLst>
  </p:cSld>
  <p:clrMapOvr>
    <a:masterClrMapping/>
  </p:clrMapOvr>
</p:sld>
</file>

<file path=ppt/theme/theme1.xml><?xml version="1.0" encoding="utf-8"?>
<a:theme xmlns:a="http://schemas.openxmlformats.org/drawingml/2006/main" name="Office-tema">
  <a:themeElements>
    <a:clrScheme name="Custom 1">
      <a:dk1>
        <a:srgbClr val="333333"/>
      </a:dk1>
      <a:lt1>
        <a:srgbClr val="FFFFFF"/>
      </a:lt1>
      <a:dk2>
        <a:srgbClr val="7D0023"/>
      </a:dk2>
      <a:lt2>
        <a:srgbClr val="E0E4E7"/>
      </a:lt2>
      <a:accent1>
        <a:srgbClr val="FF1243"/>
      </a:accent1>
      <a:accent2>
        <a:srgbClr val="243746"/>
      </a:accent2>
      <a:accent3>
        <a:srgbClr val="007079"/>
      </a:accent3>
      <a:accent4>
        <a:srgbClr val="D5EAF4"/>
      </a:accent4>
      <a:accent5>
        <a:srgbClr val="E6FAEC"/>
      </a:accent5>
      <a:accent6>
        <a:srgbClr val="FFE7D6"/>
      </a:accent6>
      <a:hlink>
        <a:srgbClr val="7D0023"/>
      </a:hlink>
      <a:folHlink>
        <a:srgbClr val="7D0023"/>
      </a:folHlink>
    </a:clrScheme>
    <a:fontScheme name="Equinor">
      <a:majorFont>
        <a:latin typeface="Equinor Medium"/>
        <a:ea typeface=""/>
        <a:cs typeface=""/>
      </a:majorFont>
      <a:minorFont>
        <a:latin typeface="Equino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or Internal presentations and PDF Export.potx" id="{FEC85918-37EC-4C9B-8934-1C0F24DD64C2}" vid="{1FF0F381-1F66-45C9-BAC1-F5A318FA3842}"/>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quinor">
      <a:majorFont>
        <a:latin typeface="Equinor Medium"/>
        <a:ea typeface=""/>
        <a:cs typeface=""/>
      </a:majorFont>
      <a:minorFont>
        <a:latin typeface="Equino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or Internal presentations and PDF Export.potx" id="{FEC85918-37EC-4C9B-8934-1C0F24DD64C2}" vid="{E2ED9F0F-B28F-402D-B725-19444EDA081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6DA4B802F5CD043BBD01C00033B4A52" ma:contentTypeVersion="17" ma:contentTypeDescription="Create a new document." ma:contentTypeScope="" ma:versionID="2607fca5f1cce6a55504818a94524191">
  <xsd:schema xmlns:xsd="http://www.w3.org/2001/XMLSchema" xmlns:xs="http://www.w3.org/2001/XMLSchema" xmlns:p="http://schemas.microsoft.com/office/2006/metadata/properties" xmlns:ns2="c6ead354-aee7-4c41-9f8a-c1c016b8072e" xmlns:ns3="37dcc091-b922-4ff8-b883-856acc3bda4e" targetNamespace="http://schemas.microsoft.com/office/2006/metadata/properties" ma:root="true" ma:fieldsID="21c7da37b95fed36f5f5e6b0e1c150cd" ns2:_="" ns3:_="">
    <xsd:import namespace="c6ead354-aee7-4c41-9f8a-c1c016b8072e"/>
    <xsd:import namespace="37dcc091-b922-4ff8-b883-856acc3bda4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DateTaken" minOccurs="0"/>
                <xsd:element ref="ns3:SharedWithUsers" minOccurs="0"/>
                <xsd:element ref="ns3:SharedWithDetails" minOccurs="0"/>
                <xsd:element ref="ns2:MediaServiceObjectDetectorVersions"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ead354-aee7-4c41-9f8a-c1c016b807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af7cc43-e234-4758-a05e-90f77db9597f"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7dcc091-b922-4ff8-b883-856acc3bda4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409d1f9a-c257-4573-913c-37e121bda5a8}" ma:internalName="TaxCatchAll" ma:showField="CatchAllData" ma:web="37dcc091-b922-4ff8-b883-856acc3bda4e">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6ead354-aee7-4c41-9f8a-c1c016b8072e">
      <Terms xmlns="http://schemas.microsoft.com/office/infopath/2007/PartnerControls"/>
    </lcf76f155ced4ddcb4097134ff3c332f>
    <TaxCatchAll xmlns="37dcc091-b922-4ff8-b883-856acc3bda4e" xsi:nil="true"/>
  </documentManagement>
</p:properties>
</file>

<file path=customXml/itemProps1.xml><?xml version="1.0" encoding="utf-8"?>
<ds:datastoreItem xmlns:ds="http://schemas.openxmlformats.org/officeDocument/2006/customXml" ds:itemID="{574B65A0-65AB-4806-9088-22058AF3EC3C}"/>
</file>

<file path=customXml/itemProps2.xml><?xml version="1.0" encoding="utf-8"?>
<ds:datastoreItem xmlns:ds="http://schemas.openxmlformats.org/officeDocument/2006/customXml" ds:itemID="{F36FC599-CC2A-4252-BC05-74A1335B39B1}"/>
</file>

<file path=customXml/itemProps3.xml><?xml version="1.0" encoding="utf-8"?>
<ds:datastoreItem xmlns:ds="http://schemas.openxmlformats.org/officeDocument/2006/customXml" ds:itemID="{72B43681-5B87-4B56-A308-F3973E6D1D58}"/>
</file>

<file path=docProps/app.xml><?xml version="1.0" encoding="utf-8"?>
<Properties xmlns="http://schemas.openxmlformats.org/officeDocument/2006/extended-properties" xmlns:vt="http://schemas.openxmlformats.org/officeDocument/2006/docPropsVTypes">
  <Template>For Internal presentations and PDF Export</Template>
  <TotalTime>1728</TotalTime>
  <Words>929</Words>
  <Application>Microsoft Office PowerPoint</Application>
  <PresentationFormat>On-screen Show (4:3)</PresentationFormat>
  <Paragraphs>160</Paragraphs>
  <Slides>21</Slides>
  <Notes>3</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21</vt:i4>
      </vt:variant>
    </vt:vector>
  </HeadingPairs>
  <TitlesOfParts>
    <vt:vector size="34" baseType="lpstr">
      <vt:lpstr>MS PGothic</vt:lpstr>
      <vt:lpstr>Arial</vt:lpstr>
      <vt:lpstr>Courier New</vt:lpstr>
      <vt:lpstr>MS PGothic</vt:lpstr>
      <vt:lpstr>Andalus</vt:lpstr>
      <vt:lpstr>Equinor Light</vt:lpstr>
      <vt:lpstr>Equinor Medium</vt:lpstr>
      <vt:lpstr>Arabic Typesetting</vt:lpstr>
      <vt:lpstr>Aldhabi</vt:lpstr>
      <vt:lpstr>Calibri</vt:lpstr>
      <vt:lpstr>Equinor</vt:lpstr>
      <vt:lpstr>Office-tema</vt:lpstr>
      <vt:lpstr>Custom Design</vt:lpstr>
      <vt:lpstr>         An introduction to Beyond Budgeting  Agile Tour Vienna, 12 September 2024 </vt:lpstr>
      <vt:lpstr>The illusion of control</vt:lpstr>
      <vt:lpstr>PowerPoint Presentation</vt:lpstr>
      <vt:lpstr>PowerPoint Presentation</vt:lpstr>
      <vt:lpstr>PowerPoint Presentation</vt:lpstr>
      <vt:lpstr>PowerPoint Presentation</vt:lpstr>
      <vt:lpstr>The innovation paradox</vt:lpstr>
      <vt:lpstr>                              Budget problems</vt:lpstr>
      <vt:lpstr>Managing traffic performance  - one alternative</vt:lpstr>
      <vt:lpstr>Managing traffic performance - another alternative</vt:lpstr>
      <vt:lpstr> Which is most difficult? </vt:lpstr>
      <vt:lpstr>The world has changed  – what about the way we lead and manage?</vt:lpstr>
      <vt:lpstr>We must change both processes and leadership</vt:lpstr>
      <vt:lpstr>Beyond Budgeting  Performance. The Right Way.</vt:lpstr>
      <vt:lpstr>PowerPoint Presentation</vt:lpstr>
      <vt:lpstr>PowerPoint Presentation</vt:lpstr>
      <vt:lpstr>Getting started - solving the budget conflict</vt:lpstr>
      <vt:lpstr>Want to hear more?</vt:lpstr>
      <vt:lpstr>Just out  Foreword by Gary Hamel</vt:lpstr>
      <vt:lpstr> Beyond Budgeting Masterclasses    25-26 November, Copenhagen  23-24 september, Oslo 20-21 november, Oslo</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Bjarte Bogsnes</dc:creator>
  <cp:lastModifiedBy>Bjarte Bogsnes</cp:lastModifiedBy>
  <cp:revision>90</cp:revision>
  <cp:lastPrinted>2019-09-03T07:58:26Z</cp:lastPrinted>
  <dcterms:created xsi:type="dcterms:W3CDTF">2018-06-11T10:44:13Z</dcterms:created>
  <dcterms:modified xsi:type="dcterms:W3CDTF">2024-09-12T14:31:06Z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
    <vt:lpwstr>Open</vt:lpwstr>
  </property>
  <property fmtid="{D5CDD505-2E9C-101B-9397-08002B2CF9AE}" pid="3" name="ContentTypeId">
    <vt:lpwstr>0x010100B6DA4B802F5CD043BBD01C00033B4A52</vt:lpwstr>
  </property>
</Properties>
</file>